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3" r:id="rId2"/>
    <p:sldMasterId id="2147483667" r:id="rId3"/>
  </p:sldMasterIdLst>
  <p:notesMasterIdLst>
    <p:notesMasterId r:id="rId12"/>
  </p:notesMasterIdLst>
  <p:sldIdLst>
    <p:sldId id="572" r:id="rId4"/>
    <p:sldId id="588" r:id="rId5"/>
    <p:sldId id="583" r:id="rId6"/>
    <p:sldId id="585" r:id="rId7"/>
    <p:sldId id="582" r:id="rId8"/>
    <p:sldId id="587" r:id="rId9"/>
    <p:sldId id="586" r:id="rId10"/>
    <p:sldId id="584" r:id="rId1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35AA3AF-2E92-443B-8118-B48D9F5CB912}">
          <p14:sldIdLst>
            <p14:sldId id="572"/>
            <p14:sldId id="588"/>
            <p14:sldId id="583"/>
            <p14:sldId id="585"/>
            <p14:sldId id="582"/>
            <p14:sldId id="587"/>
            <p14:sldId id="586"/>
            <p14:sldId id="584"/>
          </p14:sldIdLst>
        </p14:section>
        <p14:section name="Default Section" id="{BCD28857-89B1-4A49-B4AB-92A3DC2E4C1F}">
          <p14:sldIdLst/>
        </p14:section>
        <p14:section name="Default Section" id="{24D24AA0-7D93-49EF-A56D-61ABE6426703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73" autoAdjust="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7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E4F62AB-C612-4E77-BDD9-D31FF0A97F6F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DDFF6DA-1232-405E-A6CB-28B842155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28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2ABB8-710D-4F30-A2CB-593E7B7CC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5449" y="1122363"/>
            <a:ext cx="8229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4B3044-87F1-41E4-AD36-0EBFD9F68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5449" y="3602038"/>
            <a:ext cx="8229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9D047-37A4-46BC-B054-21F0B412B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C07E2-19A4-4132-8EB7-A929590E6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F4193-5B58-4B46-B80C-B67E5955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0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754D9-F97E-46ED-BE1F-246D1A63A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1C340B-30BB-4B21-9EC4-B09B5E85BB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151B5-DC6A-472B-B684-35CF71852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73254-6E35-443E-B214-665A871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6CFBD-AB39-4A29-885C-A951292EF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336591-BE02-4CAE-9C07-06CF61FA9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C47A1C-E5FB-4523-9E5A-71FFE46327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58B1D-45F6-43B3-BF5E-D396ECCBD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E22C9-0EE6-4581-A943-C4EA7B9C2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A406F-DCB4-4172-8ECF-AC61F7109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62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wo Content">
    <p:bg>
      <p:bgPr>
        <a:solidFill>
          <a:srgbClr val="F1EF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FFCEAC89-9B38-19E5-6DFD-68CBA0E54500}"/>
              </a:ext>
            </a:extLst>
          </p:cNvPr>
          <p:cNvSpPr/>
          <p:nvPr userDrawn="1"/>
        </p:nvSpPr>
        <p:spPr>
          <a:xfrm>
            <a:off x="-6055" y="2096508"/>
            <a:ext cx="4024075" cy="4761492"/>
          </a:xfrm>
          <a:custGeom>
            <a:avLst/>
            <a:gdLst>
              <a:gd name="connsiteX0" fmla="*/ 0 w 2109127"/>
              <a:gd name="connsiteY0" fmla="*/ 0 h 2109127"/>
              <a:gd name="connsiteX1" fmla="*/ 2109127 w 2109127"/>
              <a:gd name="connsiteY1" fmla="*/ 0 h 2109127"/>
              <a:gd name="connsiteX2" fmla="*/ 2109127 w 2109127"/>
              <a:gd name="connsiteY2" fmla="*/ 2109127 h 2109127"/>
              <a:gd name="connsiteX3" fmla="*/ 0 w 2109127"/>
              <a:gd name="connsiteY3" fmla="*/ 2109127 h 2109127"/>
              <a:gd name="connsiteX4" fmla="*/ 0 w 2109127"/>
              <a:gd name="connsiteY4" fmla="*/ 0 h 2109127"/>
              <a:gd name="connsiteX0" fmla="*/ 0 w 2109127"/>
              <a:gd name="connsiteY0" fmla="*/ 0 h 2109127"/>
              <a:gd name="connsiteX1" fmla="*/ 2109127 w 2109127"/>
              <a:gd name="connsiteY1" fmla="*/ 2109127 h 2109127"/>
              <a:gd name="connsiteX2" fmla="*/ 0 w 2109127"/>
              <a:gd name="connsiteY2" fmla="*/ 2109127 h 2109127"/>
              <a:gd name="connsiteX3" fmla="*/ 0 w 2109127"/>
              <a:gd name="connsiteY3" fmla="*/ 0 h 2109127"/>
              <a:gd name="connsiteX0" fmla="*/ 0 w 4018020"/>
              <a:gd name="connsiteY0" fmla="*/ 0 h 2109127"/>
              <a:gd name="connsiteX1" fmla="*/ 4018020 w 4018020"/>
              <a:gd name="connsiteY1" fmla="*/ 2109127 h 2109127"/>
              <a:gd name="connsiteX2" fmla="*/ 0 w 4018020"/>
              <a:gd name="connsiteY2" fmla="*/ 2109127 h 2109127"/>
              <a:gd name="connsiteX3" fmla="*/ 0 w 4018020"/>
              <a:gd name="connsiteY3" fmla="*/ 0 h 2109127"/>
              <a:gd name="connsiteX0" fmla="*/ 0 w 4024075"/>
              <a:gd name="connsiteY0" fmla="*/ 0 h 4761492"/>
              <a:gd name="connsiteX1" fmla="*/ 4024075 w 4024075"/>
              <a:gd name="connsiteY1" fmla="*/ 4761492 h 4761492"/>
              <a:gd name="connsiteX2" fmla="*/ 6055 w 4024075"/>
              <a:gd name="connsiteY2" fmla="*/ 4761492 h 4761492"/>
              <a:gd name="connsiteX3" fmla="*/ 0 w 4024075"/>
              <a:gd name="connsiteY3" fmla="*/ 0 h 4761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24075" h="4761492">
                <a:moveTo>
                  <a:pt x="0" y="0"/>
                </a:moveTo>
                <a:lnTo>
                  <a:pt x="4024075" y="4761492"/>
                </a:lnTo>
                <a:lnTo>
                  <a:pt x="6055" y="4761492"/>
                </a:lnTo>
                <a:cubicBezTo>
                  <a:pt x="4037" y="3174328"/>
                  <a:pt x="2018" y="1587164"/>
                  <a:pt x="0" y="0"/>
                </a:cubicBezTo>
                <a:close/>
              </a:path>
            </a:pathLst>
          </a:custGeom>
          <a:solidFill>
            <a:srgbClr val="13213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85A811A-21C7-0350-3B97-4C7BB1EC9C42}"/>
              </a:ext>
            </a:extLst>
          </p:cNvPr>
          <p:cNvSpPr/>
          <p:nvPr userDrawn="1"/>
        </p:nvSpPr>
        <p:spPr>
          <a:xfrm rot="5400000">
            <a:off x="368709" y="-383108"/>
            <a:ext cx="4024075" cy="4761492"/>
          </a:xfrm>
          <a:custGeom>
            <a:avLst/>
            <a:gdLst>
              <a:gd name="connsiteX0" fmla="*/ 0 w 2109127"/>
              <a:gd name="connsiteY0" fmla="*/ 0 h 2109127"/>
              <a:gd name="connsiteX1" fmla="*/ 2109127 w 2109127"/>
              <a:gd name="connsiteY1" fmla="*/ 0 h 2109127"/>
              <a:gd name="connsiteX2" fmla="*/ 2109127 w 2109127"/>
              <a:gd name="connsiteY2" fmla="*/ 2109127 h 2109127"/>
              <a:gd name="connsiteX3" fmla="*/ 0 w 2109127"/>
              <a:gd name="connsiteY3" fmla="*/ 2109127 h 2109127"/>
              <a:gd name="connsiteX4" fmla="*/ 0 w 2109127"/>
              <a:gd name="connsiteY4" fmla="*/ 0 h 2109127"/>
              <a:gd name="connsiteX0" fmla="*/ 0 w 2109127"/>
              <a:gd name="connsiteY0" fmla="*/ 0 h 2109127"/>
              <a:gd name="connsiteX1" fmla="*/ 2109127 w 2109127"/>
              <a:gd name="connsiteY1" fmla="*/ 2109127 h 2109127"/>
              <a:gd name="connsiteX2" fmla="*/ 0 w 2109127"/>
              <a:gd name="connsiteY2" fmla="*/ 2109127 h 2109127"/>
              <a:gd name="connsiteX3" fmla="*/ 0 w 2109127"/>
              <a:gd name="connsiteY3" fmla="*/ 0 h 2109127"/>
              <a:gd name="connsiteX0" fmla="*/ 0 w 4018020"/>
              <a:gd name="connsiteY0" fmla="*/ 0 h 2109127"/>
              <a:gd name="connsiteX1" fmla="*/ 4018020 w 4018020"/>
              <a:gd name="connsiteY1" fmla="*/ 2109127 h 2109127"/>
              <a:gd name="connsiteX2" fmla="*/ 0 w 4018020"/>
              <a:gd name="connsiteY2" fmla="*/ 2109127 h 2109127"/>
              <a:gd name="connsiteX3" fmla="*/ 0 w 4018020"/>
              <a:gd name="connsiteY3" fmla="*/ 0 h 2109127"/>
              <a:gd name="connsiteX0" fmla="*/ 0 w 4024075"/>
              <a:gd name="connsiteY0" fmla="*/ 0 h 4761492"/>
              <a:gd name="connsiteX1" fmla="*/ 4024075 w 4024075"/>
              <a:gd name="connsiteY1" fmla="*/ 4761492 h 4761492"/>
              <a:gd name="connsiteX2" fmla="*/ 6055 w 4024075"/>
              <a:gd name="connsiteY2" fmla="*/ 4761492 h 4761492"/>
              <a:gd name="connsiteX3" fmla="*/ 0 w 4024075"/>
              <a:gd name="connsiteY3" fmla="*/ 0 h 4761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24075" h="4761492">
                <a:moveTo>
                  <a:pt x="0" y="0"/>
                </a:moveTo>
                <a:lnTo>
                  <a:pt x="4024075" y="4761492"/>
                </a:lnTo>
                <a:lnTo>
                  <a:pt x="6055" y="4761492"/>
                </a:lnTo>
                <a:cubicBezTo>
                  <a:pt x="4037" y="3174328"/>
                  <a:pt x="2018" y="1587164"/>
                  <a:pt x="0" y="0"/>
                </a:cubicBezTo>
                <a:close/>
              </a:path>
            </a:pathLst>
          </a:custGeom>
          <a:solidFill>
            <a:srgbClr val="005E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ooter Placeholder 4">
            <a:extLst>
              <a:ext uri="{FF2B5EF4-FFF2-40B4-BE49-F238E27FC236}">
                <a16:creationId xmlns:a16="http://schemas.microsoft.com/office/drawing/2014/main" id="{C537489E-3E89-6453-1F33-6A98B01AE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61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9C9A9A"/>
                </a:solidFill>
                <a:latin typeface="Arial Narrow" panose="020B060602020203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AC 00-56 Workshop</a:t>
            </a:r>
            <a:endParaRPr lang="en-US" dirty="0"/>
          </a:p>
        </p:txBody>
      </p:sp>
      <p:sp>
        <p:nvSpPr>
          <p:cNvPr id="78" name="Slide Number Placeholder 5">
            <a:extLst>
              <a:ext uri="{FF2B5EF4-FFF2-40B4-BE49-F238E27FC236}">
                <a16:creationId xmlns:a16="http://schemas.microsoft.com/office/drawing/2014/main" id="{B901EA6C-0E0E-90F8-2178-9D2CE138F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8084" y="6446154"/>
            <a:ext cx="2999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9C9A9A"/>
                </a:solidFill>
                <a:latin typeface="Arial Narrow" panose="020B0606020202030204" pitchFamily="34" charset="0"/>
                <a:ea typeface="Verdana" panose="020B0604030504040204" pitchFamily="34" charset="0"/>
              </a:defRPr>
            </a:lvl1pPr>
          </a:lstStyle>
          <a:p>
            <a:fld id="{583CA270-78EC-4FBE-8DB0-73BFE3F3E08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9" name="Graphic 78">
            <a:extLst>
              <a:ext uri="{FF2B5EF4-FFF2-40B4-BE49-F238E27FC236}">
                <a16:creationId xmlns:a16="http://schemas.microsoft.com/office/drawing/2014/main" id="{3CB5FCC3-1680-3757-2927-59A58481E7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4586" y="6210692"/>
            <a:ext cx="807285" cy="427386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E22BD0C1-607E-C990-1364-A7BF7FA397DE}"/>
              </a:ext>
            </a:extLst>
          </p:cNvPr>
          <p:cNvGrpSpPr/>
          <p:nvPr userDrawn="1"/>
        </p:nvGrpSpPr>
        <p:grpSpPr>
          <a:xfrm>
            <a:off x="1264618" y="6311794"/>
            <a:ext cx="685400" cy="376328"/>
            <a:chOff x="11308246" y="6312582"/>
            <a:chExt cx="797522" cy="437890"/>
          </a:xfrm>
          <a:solidFill>
            <a:schemeClr val="bg1"/>
          </a:solidFill>
        </p:grpSpPr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9A17887E-E4E8-C34E-71B2-D70C3DE8FA74}"/>
                </a:ext>
              </a:extLst>
            </p:cNvPr>
            <p:cNvSpPr/>
            <p:nvPr/>
          </p:nvSpPr>
          <p:spPr>
            <a:xfrm>
              <a:off x="11503319" y="6451162"/>
              <a:ext cx="602449" cy="265290"/>
            </a:xfrm>
            <a:custGeom>
              <a:avLst/>
              <a:gdLst>
                <a:gd name="connsiteX0" fmla="*/ 630796 w 633860"/>
                <a:gd name="connsiteY0" fmla="*/ 126530 h 279122"/>
                <a:gd name="connsiteX1" fmla="*/ 627476 w 633860"/>
                <a:gd name="connsiteY1" fmla="*/ 126275 h 279122"/>
                <a:gd name="connsiteX2" fmla="*/ 625433 w 633860"/>
                <a:gd name="connsiteY2" fmla="*/ 126021 h 279122"/>
                <a:gd name="connsiteX3" fmla="*/ 624411 w 633860"/>
                <a:gd name="connsiteY3" fmla="*/ 126021 h 279122"/>
                <a:gd name="connsiteX4" fmla="*/ 619814 w 633860"/>
                <a:gd name="connsiteY4" fmla="*/ 125511 h 279122"/>
                <a:gd name="connsiteX5" fmla="*/ 616750 w 633860"/>
                <a:gd name="connsiteY5" fmla="*/ 125002 h 279122"/>
                <a:gd name="connsiteX6" fmla="*/ 602448 w 633860"/>
                <a:gd name="connsiteY6" fmla="*/ 130858 h 279122"/>
                <a:gd name="connsiteX7" fmla="*/ 582528 w 633860"/>
                <a:gd name="connsiteY7" fmla="*/ 139768 h 279122"/>
                <a:gd name="connsiteX8" fmla="*/ 555458 w 633860"/>
                <a:gd name="connsiteY8" fmla="*/ 152243 h 279122"/>
                <a:gd name="connsiteX9" fmla="*/ 553926 w 633860"/>
                <a:gd name="connsiteY9" fmla="*/ 153007 h 279122"/>
                <a:gd name="connsiteX10" fmla="*/ 556735 w 633860"/>
                <a:gd name="connsiteY10" fmla="*/ 132131 h 279122"/>
                <a:gd name="connsiteX11" fmla="*/ 560055 w 633860"/>
                <a:gd name="connsiteY11" fmla="*/ 107436 h 279122"/>
                <a:gd name="connsiteX12" fmla="*/ 561842 w 633860"/>
                <a:gd name="connsiteY12" fmla="*/ 94197 h 279122"/>
                <a:gd name="connsiteX13" fmla="*/ 562609 w 633860"/>
                <a:gd name="connsiteY13" fmla="*/ 84268 h 279122"/>
                <a:gd name="connsiteX14" fmla="*/ 560566 w 633860"/>
                <a:gd name="connsiteY14" fmla="*/ 84014 h 279122"/>
                <a:gd name="connsiteX15" fmla="*/ 554181 w 633860"/>
                <a:gd name="connsiteY15" fmla="*/ 82741 h 279122"/>
                <a:gd name="connsiteX16" fmla="*/ 548818 w 633860"/>
                <a:gd name="connsiteY16" fmla="*/ 81722 h 279122"/>
                <a:gd name="connsiteX17" fmla="*/ 542178 w 633860"/>
                <a:gd name="connsiteY17" fmla="*/ 80450 h 279122"/>
                <a:gd name="connsiteX18" fmla="*/ 540135 w 633860"/>
                <a:gd name="connsiteY18" fmla="*/ 80195 h 279122"/>
                <a:gd name="connsiteX19" fmla="*/ 539624 w 633860"/>
                <a:gd name="connsiteY19" fmla="*/ 80195 h 279122"/>
                <a:gd name="connsiteX20" fmla="*/ 529409 w 633860"/>
                <a:gd name="connsiteY20" fmla="*/ 89105 h 279122"/>
                <a:gd name="connsiteX21" fmla="*/ 517661 w 633860"/>
                <a:gd name="connsiteY21" fmla="*/ 101326 h 279122"/>
                <a:gd name="connsiteX22" fmla="*/ 496975 w 633860"/>
                <a:gd name="connsiteY22" fmla="*/ 123984 h 279122"/>
                <a:gd name="connsiteX23" fmla="*/ 476545 w 633860"/>
                <a:gd name="connsiteY23" fmla="*/ 146642 h 279122"/>
                <a:gd name="connsiteX24" fmla="*/ 470671 w 633860"/>
                <a:gd name="connsiteY24" fmla="*/ 153261 h 279122"/>
                <a:gd name="connsiteX25" fmla="*/ 468883 w 633860"/>
                <a:gd name="connsiteY25" fmla="*/ 155044 h 279122"/>
                <a:gd name="connsiteX26" fmla="*/ 468628 w 633860"/>
                <a:gd name="connsiteY26" fmla="*/ 155044 h 279122"/>
                <a:gd name="connsiteX27" fmla="*/ 465052 w 633860"/>
                <a:gd name="connsiteY27" fmla="*/ 154534 h 279122"/>
                <a:gd name="connsiteX28" fmla="*/ 461988 w 633860"/>
                <a:gd name="connsiteY28" fmla="*/ 156062 h 279122"/>
                <a:gd name="connsiteX29" fmla="*/ 465052 w 633860"/>
                <a:gd name="connsiteY29" fmla="*/ 154534 h 279122"/>
                <a:gd name="connsiteX30" fmla="*/ 464031 w 633860"/>
                <a:gd name="connsiteY30" fmla="*/ 154280 h 279122"/>
                <a:gd name="connsiteX31" fmla="*/ 461222 w 633860"/>
                <a:gd name="connsiteY31" fmla="*/ 153771 h 279122"/>
                <a:gd name="connsiteX32" fmla="*/ 460200 w 633860"/>
                <a:gd name="connsiteY32" fmla="*/ 153516 h 279122"/>
                <a:gd name="connsiteX33" fmla="*/ 456880 w 633860"/>
                <a:gd name="connsiteY33" fmla="*/ 153007 h 279122"/>
                <a:gd name="connsiteX34" fmla="*/ 454837 w 633860"/>
                <a:gd name="connsiteY34" fmla="*/ 152752 h 279122"/>
                <a:gd name="connsiteX35" fmla="*/ 451772 w 633860"/>
                <a:gd name="connsiteY35" fmla="*/ 152243 h 279122"/>
                <a:gd name="connsiteX36" fmla="*/ 449985 w 633860"/>
                <a:gd name="connsiteY36" fmla="*/ 151988 h 279122"/>
                <a:gd name="connsiteX37" fmla="*/ 445643 w 633860"/>
                <a:gd name="connsiteY37" fmla="*/ 151479 h 279122"/>
                <a:gd name="connsiteX38" fmla="*/ 430831 w 633860"/>
                <a:gd name="connsiteY38" fmla="*/ 149443 h 279122"/>
                <a:gd name="connsiteX39" fmla="*/ 401717 w 633860"/>
                <a:gd name="connsiteY39" fmla="*/ 145878 h 279122"/>
                <a:gd name="connsiteX40" fmla="*/ 385884 w 633860"/>
                <a:gd name="connsiteY40" fmla="*/ 143587 h 279122"/>
                <a:gd name="connsiteX41" fmla="*/ 368773 w 633860"/>
                <a:gd name="connsiteY41" fmla="*/ 141041 h 279122"/>
                <a:gd name="connsiteX42" fmla="*/ 362388 w 633860"/>
                <a:gd name="connsiteY42" fmla="*/ 140023 h 279122"/>
                <a:gd name="connsiteX43" fmla="*/ 364942 w 633860"/>
                <a:gd name="connsiteY43" fmla="*/ 137986 h 279122"/>
                <a:gd name="connsiteX44" fmla="*/ 396354 w 633860"/>
                <a:gd name="connsiteY44" fmla="*/ 113800 h 279122"/>
                <a:gd name="connsiteX45" fmla="*/ 400440 w 633860"/>
                <a:gd name="connsiteY45" fmla="*/ 110745 h 279122"/>
                <a:gd name="connsiteX46" fmla="*/ 442323 w 633860"/>
                <a:gd name="connsiteY46" fmla="*/ 80959 h 279122"/>
                <a:gd name="connsiteX47" fmla="*/ 449219 w 633860"/>
                <a:gd name="connsiteY47" fmla="*/ 76122 h 279122"/>
                <a:gd name="connsiteX48" fmla="*/ 453815 w 633860"/>
                <a:gd name="connsiteY48" fmla="*/ 72812 h 279122"/>
                <a:gd name="connsiteX49" fmla="*/ 456369 w 633860"/>
                <a:gd name="connsiteY49" fmla="*/ 71030 h 279122"/>
                <a:gd name="connsiteX50" fmla="*/ 464031 w 633860"/>
                <a:gd name="connsiteY50" fmla="*/ 65683 h 279122"/>
                <a:gd name="connsiteX51" fmla="*/ 481141 w 633860"/>
                <a:gd name="connsiteY51" fmla="*/ 53463 h 279122"/>
                <a:gd name="connsiteX52" fmla="*/ 496209 w 633860"/>
                <a:gd name="connsiteY52" fmla="*/ 42261 h 279122"/>
                <a:gd name="connsiteX53" fmla="*/ 496464 w 633860"/>
                <a:gd name="connsiteY53" fmla="*/ 42007 h 279122"/>
                <a:gd name="connsiteX54" fmla="*/ 502083 w 633860"/>
                <a:gd name="connsiteY54" fmla="*/ 30041 h 279122"/>
                <a:gd name="connsiteX55" fmla="*/ 508212 w 633860"/>
                <a:gd name="connsiteY55" fmla="*/ 13239 h 279122"/>
                <a:gd name="connsiteX56" fmla="*/ 510510 w 633860"/>
                <a:gd name="connsiteY56" fmla="*/ 6110 h 279122"/>
                <a:gd name="connsiteX57" fmla="*/ 511277 w 633860"/>
                <a:gd name="connsiteY57" fmla="*/ 1528 h 279122"/>
                <a:gd name="connsiteX58" fmla="*/ 508723 w 633860"/>
                <a:gd name="connsiteY58" fmla="*/ 509 h 279122"/>
                <a:gd name="connsiteX59" fmla="*/ 503615 w 633860"/>
                <a:gd name="connsiteY59" fmla="*/ 0 h 279122"/>
                <a:gd name="connsiteX60" fmla="*/ 500551 w 633860"/>
                <a:gd name="connsiteY60" fmla="*/ 764 h 279122"/>
                <a:gd name="connsiteX61" fmla="*/ 499529 w 633860"/>
                <a:gd name="connsiteY61" fmla="*/ 2546 h 279122"/>
                <a:gd name="connsiteX62" fmla="*/ 482418 w 633860"/>
                <a:gd name="connsiteY62" fmla="*/ 28259 h 279122"/>
                <a:gd name="connsiteX63" fmla="*/ 476289 w 633860"/>
                <a:gd name="connsiteY63" fmla="*/ 35133 h 279122"/>
                <a:gd name="connsiteX64" fmla="*/ 463775 w 633860"/>
                <a:gd name="connsiteY64" fmla="*/ 41752 h 279122"/>
                <a:gd name="connsiteX65" fmla="*/ 422403 w 633860"/>
                <a:gd name="connsiteY65" fmla="*/ 62883 h 279122"/>
                <a:gd name="connsiteX66" fmla="*/ 391247 w 633860"/>
                <a:gd name="connsiteY66" fmla="*/ 78667 h 279122"/>
                <a:gd name="connsiteX67" fmla="*/ 366219 w 633860"/>
                <a:gd name="connsiteY67" fmla="*/ 91142 h 279122"/>
                <a:gd name="connsiteX68" fmla="*/ 324081 w 633860"/>
                <a:gd name="connsiteY68" fmla="*/ 84777 h 279122"/>
                <a:gd name="connsiteX69" fmla="*/ 324081 w 633860"/>
                <a:gd name="connsiteY69" fmla="*/ 84777 h 279122"/>
                <a:gd name="connsiteX70" fmla="*/ 313355 w 633860"/>
                <a:gd name="connsiteY70" fmla="*/ 98016 h 279122"/>
                <a:gd name="connsiteX71" fmla="*/ 319995 w 633860"/>
                <a:gd name="connsiteY71" fmla="*/ 112782 h 279122"/>
                <a:gd name="connsiteX72" fmla="*/ 319995 w 633860"/>
                <a:gd name="connsiteY72" fmla="*/ 113037 h 279122"/>
                <a:gd name="connsiteX73" fmla="*/ 322038 w 633860"/>
                <a:gd name="connsiteY73" fmla="*/ 113546 h 279122"/>
                <a:gd name="connsiteX74" fmla="*/ 319484 w 633860"/>
                <a:gd name="connsiteY74" fmla="*/ 114819 h 279122"/>
                <a:gd name="connsiteX75" fmla="*/ 277857 w 633860"/>
                <a:gd name="connsiteY75" fmla="*/ 109472 h 279122"/>
                <a:gd name="connsiteX76" fmla="*/ 277857 w 633860"/>
                <a:gd name="connsiteY76" fmla="*/ 109472 h 279122"/>
                <a:gd name="connsiteX77" fmla="*/ 265343 w 633860"/>
                <a:gd name="connsiteY77" fmla="*/ 125002 h 279122"/>
                <a:gd name="connsiteX78" fmla="*/ 265343 w 633860"/>
                <a:gd name="connsiteY78" fmla="*/ 126530 h 279122"/>
                <a:gd name="connsiteX79" fmla="*/ 218863 w 633860"/>
                <a:gd name="connsiteY79" fmla="*/ 120420 h 279122"/>
                <a:gd name="connsiteX80" fmla="*/ 196134 w 633860"/>
                <a:gd name="connsiteY80" fmla="*/ 117619 h 279122"/>
                <a:gd name="connsiteX81" fmla="*/ 166765 w 633860"/>
                <a:gd name="connsiteY81" fmla="*/ 114310 h 279122"/>
                <a:gd name="connsiteX82" fmla="*/ 147101 w 633860"/>
                <a:gd name="connsiteY82" fmla="*/ 112018 h 279122"/>
                <a:gd name="connsiteX83" fmla="*/ 74061 w 633860"/>
                <a:gd name="connsiteY83" fmla="*/ 107690 h 279122"/>
                <a:gd name="connsiteX84" fmla="*/ 69209 w 633860"/>
                <a:gd name="connsiteY84" fmla="*/ 107945 h 279122"/>
                <a:gd name="connsiteX85" fmla="*/ 65889 w 633860"/>
                <a:gd name="connsiteY85" fmla="*/ 108454 h 279122"/>
                <a:gd name="connsiteX86" fmla="*/ 54907 w 633860"/>
                <a:gd name="connsiteY86" fmla="*/ 111000 h 279122"/>
                <a:gd name="connsiteX87" fmla="*/ 31412 w 633860"/>
                <a:gd name="connsiteY87" fmla="*/ 122456 h 279122"/>
                <a:gd name="connsiteX88" fmla="*/ 12514 w 633860"/>
                <a:gd name="connsiteY88" fmla="*/ 127548 h 279122"/>
                <a:gd name="connsiteX89" fmla="*/ 0 w 633860"/>
                <a:gd name="connsiteY89" fmla="*/ 138495 h 279122"/>
                <a:gd name="connsiteX90" fmla="*/ 0 w 633860"/>
                <a:gd name="connsiteY90" fmla="*/ 139768 h 279122"/>
                <a:gd name="connsiteX91" fmla="*/ 3065 w 633860"/>
                <a:gd name="connsiteY91" fmla="*/ 145369 h 279122"/>
                <a:gd name="connsiteX92" fmla="*/ 19920 w 633860"/>
                <a:gd name="connsiteY92" fmla="*/ 155553 h 279122"/>
                <a:gd name="connsiteX93" fmla="*/ 27581 w 633860"/>
                <a:gd name="connsiteY93" fmla="*/ 159371 h 279122"/>
                <a:gd name="connsiteX94" fmla="*/ 29624 w 633860"/>
                <a:gd name="connsiteY94" fmla="*/ 160390 h 279122"/>
                <a:gd name="connsiteX95" fmla="*/ 32178 w 633860"/>
                <a:gd name="connsiteY95" fmla="*/ 161663 h 279122"/>
                <a:gd name="connsiteX96" fmla="*/ 40351 w 633860"/>
                <a:gd name="connsiteY96" fmla="*/ 164972 h 279122"/>
                <a:gd name="connsiteX97" fmla="*/ 47757 w 633860"/>
                <a:gd name="connsiteY97" fmla="*/ 167773 h 279122"/>
                <a:gd name="connsiteX98" fmla="*/ 49800 w 633860"/>
                <a:gd name="connsiteY98" fmla="*/ 168537 h 279122"/>
                <a:gd name="connsiteX99" fmla="*/ 53375 w 633860"/>
                <a:gd name="connsiteY99" fmla="*/ 169810 h 279122"/>
                <a:gd name="connsiteX100" fmla="*/ 54397 w 633860"/>
                <a:gd name="connsiteY100" fmla="*/ 170064 h 279122"/>
                <a:gd name="connsiteX101" fmla="*/ 55418 w 633860"/>
                <a:gd name="connsiteY101" fmla="*/ 170319 h 279122"/>
                <a:gd name="connsiteX102" fmla="*/ 60015 w 633860"/>
                <a:gd name="connsiteY102" fmla="*/ 171592 h 279122"/>
                <a:gd name="connsiteX103" fmla="*/ 63590 w 633860"/>
                <a:gd name="connsiteY103" fmla="*/ 172355 h 279122"/>
                <a:gd name="connsiteX104" fmla="*/ 66910 w 633860"/>
                <a:gd name="connsiteY104" fmla="*/ 173119 h 279122"/>
                <a:gd name="connsiteX105" fmla="*/ 73550 w 633860"/>
                <a:gd name="connsiteY105" fmla="*/ 174647 h 279122"/>
                <a:gd name="connsiteX106" fmla="*/ 99855 w 633860"/>
                <a:gd name="connsiteY106" fmla="*/ 179484 h 279122"/>
                <a:gd name="connsiteX107" fmla="*/ 165999 w 633860"/>
                <a:gd name="connsiteY107" fmla="*/ 187376 h 279122"/>
                <a:gd name="connsiteX108" fmla="*/ 172383 w 633860"/>
                <a:gd name="connsiteY108" fmla="*/ 187885 h 279122"/>
                <a:gd name="connsiteX109" fmla="*/ 207882 w 633860"/>
                <a:gd name="connsiteY109" fmla="*/ 193995 h 279122"/>
                <a:gd name="connsiteX110" fmla="*/ 211968 w 633860"/>
                <a:gd name="connsiteY110" fmla="*/ 198832 h 279122"/>
                <a:gd name="connsiteX111" fmla="*/ 220395 w 633860"/>
                <a:gd name="connsiteY111" fmla="*/ 214108 h 279122"/>
                <a:gd name="connsiteX112" fmla="*/ 227546 w 633860"/>
                <a:gd name="connsiteY112" fmla="*/ 234475 h 279122"/>
                <a:gd name="connsiteX113" fmla="*/ 228823 w 633860"/>
                <a:gd name="connsiteY113" fmla="*/ 239057 h 279122"/>
                <a:gd name="connsiteX114" fmla="*/ 229589 w 633860"/>
                <a:gd name="connsiteY114" fmla="*/ 242367 h 279122"/>
                <a:gd name="connsiteX115" fmla="*/ 238272 w 633860"/>
                <a:gd name="connsiteY115" fmla="*/ 272663 h 279122"/>
                <a:gd name="connsiteX116" fmla="*/ 241081 w 633860"/>
                <a:gd name="connsiteY116" fmla="*/ 277245 h 279122"/>
                <a:gd name="connsiteX117" fmla="*/ 246700 w 633860"/>
                <a:gd name="connsiteY117" fmla="*/ 278264 h 279122"/>
                <a:gd name="connsiteX118" fmla="*/ 252829 w 633860"/>
                <a:gd name="connsiteY118" fmla="*/ 279027 h 279122"/>
                <a:gd name="connsiteX119" fmla="*/ 258448 w 633860"/>
                <a:gd name="connsiteY119" fmla="*/ 278264 h 279122"/>
                <a:gd name="connsiteX120" fmla="*/ 260746 w 633860"/>
                <a:gd name="connsiteY120" fmla="*/ 272917 h 279122"/>
                <a:gd name="connsiteX121" fmla="*/ 266364 w 633860"/>
                <a:gd name="connsiteY121" fmla="*/ 259933 h 279122"/>
                <a:gd name="connsiteX122" fmla="*/ 267131 w 633860"/>
                <a:gd name="connsiteY122" fmla="*/ 258151 h 279122"/>
                <a:gd name="connsiteX123" fmla="*/ 268152 w 633860"/>
                <a:gd name="connsiteY123" fmla="*/ 255351 h 279122"/>
                <a:gd name="connsiteX124" fmla="*/ 275047 w 633860"/>
                <a:gd name="connsiteY124" fmla="*/ 238803 h 279122"/>
                <a:gd name="connsiteX125" fmla="*/ 284752 w 633860"/>
                <a:gd name="connsiteY125" fmla="*/ 218436 h 279122"/>
                <a:gd name="connsiteX126" fmla="*/ 293180 w 633860"/>
                <a:gd name="connsiteY126" fmla="*/ 206725 h 279122"/>
                <a:gd name="connsiteX127" fmla="*/ 302884 w 633860"/>
                <a:gd name="connsiteY127" fmla="*/ 204688 h 279122"/>
                <a:gd name="connsiteX128" fmla="*/ 310035 w 633860"/>
                <a:gd name="connsiteY128" fmla="*/ 205197 h 279122"/>
                <a:gd name="connsiteX129" fmla="*/ 350130 w 633860"/>
                <a:gd name="connsiteY129" fmla="*/ 208507 h 279122"/>
                <a:gd name="connsiteX130" fmla="*/ 376945 w 633860"/>
                <a:gd name="connsiteY130" fmla="*/ 210544 h 279122"/>
                <a:gd name="connsiteX131" fmla="*/ 406570 w 633860"/>
                <a:gd name="connsiteY131" fmla="*/ 213089 h 279122"/>
                <a:gd name="connsiteX132" fmla="*/ 453049 w 633860"/>
                <a:gd name="connsiteY132" fmla="*/ 210798 h 279122"/>
                <a:gd name="connsiteX133" fmla="*/ 501572 w 633860"/>
                <a:gd name="connsiteY133" fmla="*/ 204433 h 279122"/>
                <a:gd name="connsiteX134" fmla="*/ 501572 w 633860"/>
                <a:gd name="connsiteY134" fmla="*/ 206979 h 279122"/>
                <a:gd name="connsiteX135" fmla="*/ 500551 w 633860"/>
                <a:gd name="connsiteY135" fmla="*/ 219709 h 279122"/>
                <a:gd name="connsiteX136" fmla="*/ 500295 w 633860"/>
                <a:gd name="connsiteY136" fmla="*/ 221236 h 279122"/>
                <a:gd name="connsiteX137" fmla="*/ 501572 w 633860"/>
                <a:gd name="connsiteY137" fmla="*/ 221491 h 279122"/>
                <a:gd name="connsiteX138" fmla="*/ 503360 w 633860"/>
                <a:gd name="connsiteY138" fmla="*/ 221745 h 279122"/>
                <a:gd name="connsiteX139" fmla="*/ 507701 w 633860"/>
                <a:gd name="connsiteY139" fmla="*/ 222509 h 279122"/>
                <a:gd name="connsiteX140" fmla="*/ 511532 w 633860"/>
                <a:gd name="connsiteY140" fmla="*/ 223018 h 279122"/>
                <a:gd name="connsiteX141" fmla="*/ 514086 w 633860"/>
                <a:gd name="connsiteY141" fmla="*/ 223273 h 279122"/>
                <a:gd name="connsiteX142" fmla="*/ 516384 w 633860"/>
                <a:gd name="connsiteY142" fmla="*/ 223273 h 279122"/>
                <a:gd name="connsiteX143" fmla="*/ 517661 w 633860"/>
                <a:gd name="connsiteY143" fmla="*/ 221745 h 279122"/>
                <a:gd name="connsiteX144" fmla="*/ 531452 w 633860"/>
                <a:gd name="connsiteY144" fmla="*/ 206979 h 279122"/>
                <a:gd name="connsiteX145" fmla="*/ 541667 w 633860"/>
                <a:gd name="connsiteY145" fmla="*/ 196032 h 279122"/>
                <a:gd name="connsiteX146" fmla="*/ 542433 w 633860"/>
                <a:gd name="connsiteY146" fmla="*/ 195268 h 279122"/>
                <a:gd name="connsiteX147" fmla="*/ 544987 w 633860"/>
                <a:gd name="connsiteY147" fmla="*/ 194505 h 279122"/>
                <a:gd name="connsiteX148" fmla="*/ 551627 w 633860"/>
                <a:gd name="connsiteY148" fmla="*/ 192213 h 279122"/>
                <a:gd name="connsiteX149" fmla="*/ 556735 w 633860"/>
                <a:gd name="connsiteY149" fmla="*/ 190177 h 279122"/>
                <a:gd name="connsiteX150" fmla="*/ 559033 w 633860"/>
                <a:gd name="connsiteY150" fmla="*/ 186867 h 279122"/>
                <a:gd name="connsiteX151" fmla="*/ 559544 w 633860"/>
                <a:gd name="connsiteY151" fmla="*/ 182030 h 279122"/>
                <a:gd name="connsiteX152" fmla="*/ 559289 w 633860"/>
                <a:gd name="connsiteY152" fmla="*/ 179484 h 279122"/>
                <a:gd name="connsiteX153" fmla="*/ 562864 w 633860"/>
                <a:gd name="connsiteY153" fmla="*/ 176938 h 279122"/>
                <a:gd name="connsiteX154" fmla="*/ 572569 w 633860"/>
                <a:gd name="connsiteY154" fmla="*/ 170064 h 279122"/>
                <a:gd name="connsiteX155" fmla="*/ 585593 w 633860"/>
                <a:gd name="connsiteY155" fmla="*/ 161154 h 279122"/>
                <a:gd name="connsiteX156" fmla="*/ 607556 w 633860"/>
                <a:gd name="connsiteY156" fmla="*/ 146388 h 279122"/>
                <a:gd name="connsiteX157" fmla="*/ 623134 w 633860"/>
                <a:gd name="connsiteY157" fmla="*/ 135695 h 279122"/>
                <a:gd name="connsiteX158" fmla="*/ 633860 w 633860"/>
                <a:gd name="connsiteY158" fmla="*/ 128312 h 279122"/>
                <a:gd name="connsiteX159" fmla="*/ 630796 w 633860"/>
                <a:gd name="connsiteY159" fmla="*/ 126530 h 279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</a:cxnLst>
              <a:rect l="l" t="t" r="r" b="b"/>
              <a:pathLst>
                <a:path w="633860" h="279122">
                  <a:moveTo>
                    <a:pt x="630796" y="126530"/>
                  </a:moveTo>
                  <a:cubicBezTo>
                    <a:pt x="629774" y="126530"/>
                    <a:pt x="628497" y="126275"/>
                    <a:pt x="627476" y="126275"/>
                  </a:cubicBezTo>
                  <a:cubicBezTo>
                    <a:pt x="626199" y="126275"/>
                    <a:pt x="625433" y="126021"/>
                    <a:pt x="625433" y="126021"/>
                  </a:cubicBezTo>
                  <a:cubicBezTo>
                    <a:pt x="625433" y="126021"/>
                    <a:pt x="625177" y="126021"/>
                    <a:pt x="624411" y="126021"/>
                  </a:cubicBezTo>
                  <a:cubicBezTo>
                    <a:pt x="623645" y="126021"/>
                    <a:pt x="622113" y="125766"/>
                    <a:pt x="619814" y="125511"/>
                  </a:cubicBezTo>
                  <a:cubicBezTo>
                    <a:pt x="619048" y="125257"/>
                    <a:pt x="618027" y="125257"/>
                    <a:pt x="616750" y="125002"/>
                  </a:cubicBezTo>
                  <a:cubicBezTo>
                    <a:pt x="612153" y="126784"/>
                    <a:pt x="607301" y="128821"/>
                    <a:pt x="602448" y="130858"/>
                  </a:cubicBezTo>
                  <a:cubicBezTo>
                    <a:pt x="596064" y="133658"/>
                    <a:pt x="589424" y="136459"/>
                    <a:pt x="582528" y="139768"/>
                  </a:cubicBezTo>
                  <a:cubicBezTo>
                    <a:pt x="573590" y="143842"/>
                    <a:pt x="564396" y="148170"/>
                    <a:pt x="555458" y="152243"/>
                  </a:cubicBezTo>
                  <a:cubicBezTo>
                    <a:pt x="554947" y="152498"/>
                    <a:pt x="554436" y="152752"/>
                    <a:pt x="553926" y="153007"/>
                  </a:cubicBezTo>
                  <a:cubicBezTo>
                    <a:pt x="554947" y="146388"/>
                    <a:pt x="555969" y="139259"/>
                    <a:pt x="556735" y="132131"/>
                  </a:cubicBezTo>
                  <a:cubicBezTo>
                    <a:pt x="558012" y="123475"/>
                    <a:pt x="559033" y="114819"/>
                    <a:pt x="560055" y="107436"/>
                  </a:cubicBezTo>
                  <a:cubicBezTo>
                    <a:pt x="560821" y="102344"/>
                    <a:pt x="561332" y="98016"/>
                    <a:pt x="561842" y="94197"/>
                  </a:cubicBezTo>
                  <a:cubicBezTo>
                    <a:pt x="562609" y="88087"/>
                    <a:pt x="563119" y="84523"/>
                    <a:pt x="562609" y="84268"/>
                  </a:cubicBezTo>
                  <a:cubicBezTo>
                    <a:pt x="561842" y="84268"/>
                    <a:pt x="561332" y="84014"/>
                    <a:pt x="560566" y="84014"/>
                  </a:cubicBezTo>
                  <a:cubicBezTo>
                    <a:pt x="558012" y="83505"/>
                    <a:pt x="555969" y="82995"/>
                    <a:pt x="554181" y="82741"/>
                  </a:cubicBezTo>
                  <a:cubicBezTo>
                    <a:pt x="552904" y="82486"/>
                    <a:pt x="550861" y="81977"/>
                    <a:pt x="548818" y="81722"/>
                  </a:cubicBezTo>
                  <a:cubicBezTo>
                    <a:pt x="546519" y="81213"/>
                    <a:pt x="544221" y="80959"/>
                    <a:pt x="542178" y="80450"/>
                  </a:cubicBezTo>
                  <a:cubicBezTo>
                    <a:pt x="541412" y="80195"/>
                    <a:pt x="540646" y="80195"/>
                    <a:pt x="540135" y="80195"/>
                  </a:cubicBezTo>
                  <a:cubicBezTo>
                    <a:pt x="539880" y="80195"/>
                    <a:pt x="539880" y="80195"/>
                    <a:pt x="539624" y="80195"/>
                  </a:cubicBezTo>
                  <a:cubicBezTo>
                    <a:pt x="538858" y="79940"/>
                    <a:pt x="535027" y="83505"/>
                    <a:pt x="529409" y="89105"/>
                  </a:cubicBezTo>
                  <a:cubicBezTo>
                    <a:pt x="526089" y="92415"/>
                    <a:pt x="522003" y="96743"/>
                    <a:pt x="517661" y="101326"/>
                  </a:cubicBezTo>
                  <a:cubicBezTo>
                    <a:pt x="511277" y="108199"/>
                    <a:pt x="504126" y="116092"/>
                    <a:pt x="496975" y="123984"/>
                  </a:cubicBezTo>
                  <a:cubicBezTo>
                    <a:pt x="489824" y="131876"/>
                    <a:pt x="482674" y="139768"/>
                    <a:pt x="476545" y="146642"/>
                  </a:cubicBezTo>
                  <a:cubicBezTo>
                    <a:pt x="474501" y="148933"/>
                    <a:pt x="472458" y="151225"/>
                    <a:pt x="470671" y="153261"/>
                  </a:cubicBezTo>
                  <a:cubicBezTo>
                    <a:pt x="470160" y="154025"/>
                    <a:pt x="469649" y="154534"/>
                    <a:pt x="468883" y="155044"/>
                  </a:cubicBezTo>
                  <a:cubicBezTo>
                    <a:pt x="468883" y="155044"/>
                    <a:pt x="468628" y="155044"/>
                    <a:pt x="468628" y="155044"/>
                  </a:cubicBezTo>
                  <a:cubicBezTo>
                    <a:pt x="467351" y="154789"/>
                    <a:pt x="466329" y="154789"/>
                    <a:pt x="465052" y="154534"/>
                  </a:cubicBezTo>
                  <a:cubicBezTo>
                    <a:pt x="464031" y="155044"/>
                    <a:pt x="461988" y="156062"/>
                    <a:pt x="461988" y="156062"/>
                  </a:cubicBezTo>
                  <a:cubicBezTo>
                    <a:pt x="463009" y="155553"/>
                    <a:pt x="464031" y="155044"/>
                    <a:pt x="465052" y="154534"/>
                  </a:cubicBezTo>
                  <a:cubicBezTo>
                    <a:pt x="464797" y="154534"/>
                    <a:pt x="464286" y="154534"/>
                    <a:pt x="464031" y="154280"/>
                  </a:cubicBezTo>
                  <a:cubicBezTo>
                    <a:pt x="463009" y="154025"/>
                    <a:pt x="462243" y="154025"/>
                    <a:pt x="461222" y="153771"/>
                  </a:cubicBezTo>
                  <a:cubicBezTo>
                    <a:pt x="460966" y="153771"/>
                    <a:pt x="460455" y="153771"/>
                    <a:pt x="460200" y="153516"/>
                  </a:cubicBezTo>
                  <a:cubicBezTo>
                    <a:pt x="459179" y="153261"/>
                    <a:pt x="457902" y="153261"/>
                    <a:pt x="456880" y="153007"/>
                  </a:cubicBezTo>
                  <a:cubicBezTo>
                    <a:pt x="456114" y="153007"/>
                    <a:pt x="455348" y="152752"/>
                    <a:pt x="454837" y="152752"/>
                  </a:cubicBezTo>
                  <a:cubicBezTo>
                    <a:pt x="453815" y="152498"/>
                    <a:pt x="452794" y="152498"/>
                    <a:pt x="451772" y="152243"/>
                  </a:cubicBezTo>
                  <a:cubicBezTo>
                    <a:pt x="451262" y="152243"/>
                    <a:pt x="450495" y="151988"/>
                    <a:pt x="449985" y="151988"/>
                  </a:cubicBezTo>
                  <a:cubicBezTo>
                    <a:pt x="448452" y="151734"/>
                    <a:pt x="447176" y="151479"/>
                    <a:pt x="445643" y="151479"/>
                  </a:cubicBezTo>
                  <a:cubicBezTo>
                    <a:pt x="443600" y="151225"/>
                    <a:pt x="439003" y="150461"/>
                    <a:pt x="430831" y="149443"/>
                  </a:cubicBezTo>
                  <a:cubicBezTo>
                    <a:pt x="421382" y="148424"/>
                    <a:pt x="411677" y="147151"/>
                    <a:pt x="401717" y="145878"/>
                  </a:cubicBezTo>
                  <a:cubicBezTo>
                    <a:pt x="396610" y="145115"/>
                    <a:pt x="391247" y="144351"/>
                    <a:pt x="385884" y="143587"/>
                  </a:cubicBezTo>
                  <a:cubicBezTo>
                    <a:pt x="380265" y="142823"/>
                    <a:pt x="374391" y="141805"/>
                    <a:pt x="368773" y="141041"/>
                  </a:cubicBezTo>
                  <a:cubicBezTo>
                    <a:pt x="366730" y="140787"/>
                    <a:pt x="364431" y="140532"/>
                    <a:pt x="362388" y="140023"/>
                  </a:cubicBezTo>
                  <a:cubicBezTo>
                    <a:pt x="363155" y="139259"/>
                    <a:pt x="363921" y="138750"/>
                    <a:pt x="364942" y="137986"/>
                  </a:cubicBezTo>
                  <a:cubicBezTo>
                    <a:pt x="374136" y="130349"/>
                    <a:pt x="384607" y="122202"/>
                    <a:pt x="396354" y="113800"/>
                  </a:cubicBezTo>
                  <a:cubicBezTo>
                    <a:pt x="397631" y="112782"/>
                    <a:pt x="399164" y="111764"/>
                    <a:pt x="400440" y="110745"/>
                  </a:cubicBezTo>
                  <a:cubicBezTo>
                    <a:pt x="412954" y="101835"/>
                    <a:pt x="428022" y="91142"/>
                    <a:pt x="442323" y="80959"/>
                  </a:cubicBezTo>
                  <a:cubicBezTo>
                    <a:pt x="444622" y="79177"/>
                    <a:pt x="446920" y="77649"/>
                    <a:pt x="449219" y="76122"/>
                  </a:cubicBezTo>
                  <a:cubicBezTo>
                    <a:pt x="450751" y="75103"/>
                    <a:pt x="452283" y="73830"/>
                    <a:pt x="453815" y="72812"/>
                  </a:cubicBezTo>
                  <a:cubicBezTo>
                    <a:pt x="454582" y="72303"/>
                    <a:pt x="455603" y="71539"/>
                    <a:pt x="456369" y="71030"/>
                  </a:cubicBezTo>
                  <a:cubicBezTo>
                    <a:pt x="458923" y="69248"/>
                    <a:pt x="461477" y="67466"/>
                    <a:pt x="464031" y="65683"/>
                  </a:cubicBezTo>
                  <a:cubicBezTo>
                    <a:pt x="470415" y="61101"/>
                    <a:pt x="476289" y="57028"/>
                    <a:pt x="481141" y="53463"/>
                  </a:cubicBezTo>
                  <a:cubicBezTo>
                    <a:pt x="489314" y="47608"/>
                    <a:pt x="494932" y="43534"/>
                    <a:pt x="496209" y="42261"/>
                  </a:cubicBezTo>
                  <a:cubicBezTo>
                    <a:pt x="496209" y="42261"/>
                    <a:pt x="496464" y="42007"/>
                    <a:pt x="496464" y="42007"/>
                  </a:cubicBezTo>
                  <a:cubicBezTo>
                    <a:pt x="497486" y="40989"/>
                    <a:pt x="499529" y="36151"/>
                    <a:pt x="502083" y="30041"/>
                  </a:cubicBezTo>
                  <a:cubicBezTo>
                    <a:pt x="504126" y="24695"/>
                    <a:pt x="506424" y="18585"/>
                    <a:pt x="508212" y="13239"/>
                  </a:cubicBezTo>
                  <a:cubicBezTo>
                    <a:pt x="509234" y="10693"/>
                    <a:pt x="510000" y="8147"/>
                    <a:pt x="510510" y="6110"/>
                  </a:cubicBezTo>
                  <a:cubicBezTo>
                    <a:pt x="511277" y="3564"/>
                    <a:pt x="511532" y="1782"/>
                    <a:pt x="511277" y="1528"/>
                  </a:cubicBezTo>
                  <a:cubicBezTo>
                    <a:pt x="510766" y="1273"/>
                    <a:pt x="510000" y="764"/>
                    <a:pt x="508723" y="509"/>
                  </a:cubicBezTo>
                  <a:cubicBezTo>
                    <a:pt x="507191" y="255"/>
                    <a:pt x="505147" y="0"/>
                    <a:pt x="503615" y="0"/>
                  </a:cubicBezTo>
                  <a:cubicBezTo>
                    <a:pt x="502083" y="0"/>
                    <a:pt x="500806" y="255"/>
                    <a:pt x="500551" y="764"/>
                  </a:cubicBezTo>
                  <a:cubicBezTo>
                    <a:pt x="500551" y="1018"/>
                    <a:pt x="500040" y="1528"/>
                    <a:pt x="499529" y="2546"/>
                  </a:cubicBezTo>
                  <a:cubicBezTo>
                    <a:pt x="496720" y="7383"/>
                    <a:pt x="488548" y="19858"/>
                    <a:pt x="482418" y="28259"/>
                  </a:cubicBezTo>
                  <a:cubicBezTo>
                    <a:pt x="479865" y="31569"/>
                    <a:pt x="477821" y="34115"/>
                    <a:pt x="476289" y="35133"/>
                  </a:cubicBezTo>
                  <a:cubicBezTo>
                    <a:pt x="475523" y="35642"/>
                    <a:pt x="471182" y="37933"/>
                    <a:pt x="463775" y="41752"/>
                  </a:cubicBezTo>
                  <a:cubicBezTo>
                    <a:pt x="454071" y="46589"/>
                    <a:pt x="439769" y="53972"/>
                    <a:pt x="422403" y="62883"/>
                  </a:cubicBezTo>
                  <a:cubicBezTo>
                    <a:pt x="412699" y="67720"/>
                    <a:pt x="402228" y="73066"/>
                    <a:pt x="391247" y="78667"/>
                  </a:cubicBezTo>
                  <a:cubicBezTo>
                    <a:pt x="383074" y="82741"/>
                    <a:pt x="374647" y="87069"/>
                    <a:pt x="366219" y="91142"/>
                  </a:cubicBezTo>
                  <a:cubicBezTo>
                    <a:pt x="348598" y="85796"/>
                    <a:pt x="324081" y="84777"/>
                    <a:pt x="324081" y="84777"/>
                  </a:cubicBezTo>
                  <a:lnTo>
                    <a:pt x="324081" y="84777"/>
                  </a:lnTo>
                  <a:cubicBezTo>
                    <a:pt x="318973" y="84523"/>
                    <a:pt x="314121" y="90378"/>
                    <a:pt x="313355" y="98016"/>
                  </a:cubicBezTo>
                  <a:cubicBezTo>
                    <a:pt x="312589" y="105144"/>
                    <a:pt x="315653" y="111255"/>
                    <a:pt x="319995" y="112782"/>
                  </a:cubicBezTo>
                  <a:lnTo>
                    <a:pt x="319995" y="113037"/>
                  </a:lnTo>
                  <a:cubicBezTo>
                    <a:pt x="320761" y="113291"/>
                    <a:pt x="321272" y="113291"/>
                    <a:pt x="322038" y="113546"/>
                  </a:cubicBezTo>
                  <a:cubicBezTo>
                    <a:pt x="321272" y="114055"/>
                    <a:pt x="320506" y="114310"/>
                    <a:pt x="319484" y="114819"/>
                  </a:cubicBezTo>
                  <a:cubicBezTo>
                    <a:pt x="300075" y="110236"/>
                    <a:pt x="277857" y="109472"/>
                    <a:pt x="277857" y="109472"/>
                  </a:cubicBezTo>
                  <a:lnTo>
                    <a:pt x="277857" y="109472"/>
                  </a:lnTo>
                  <a:cubicBezTo>
                    <a:pt x="271727" y="109218"/>
                    <a:pt x="266109" y="115837"/>
                    <a:pt x="265343" y="125002"/>
                  </a:cubicBezTo>
                  <a:cubicBezTo>
                    <a:pt x="265343" y="125511"/>
                    <a:pt x="265343" y="126021"/>
                    <a:pt x="265343" y="126530"/>
                  </a:cubicBezTo>
                  <a:cubicBezTo>
                    <a:pt x="249509" y="124493"/>
                    <a:pt x="233931" y="122202"/>
                    <a:pt x="218863" y="120420"/>
                  </a:cubicBezTo>
                  <a:cubicBezTo>
                    <a:pt x="211202" y="119401"/>
                    <a:pt x="203540" y="118383"/>
                    <a:pt x="196134" y="117619"/>
                  </a:cubicBezTo>
                  <a:cubicBezTo>
                    <a:pt x="175193" y="114819"/>
                    <a:pt x="184642" y="116601"/>
                    <a:pt x="166765" y="114310"/>
                  </a:cubicBezTo>
                  <a:cubicBezTo>
                    <a:pt x="160125" y="113546"/>
                    <a:pt x="153485" y="112782"/>
                    <a:pt x="147101" y="112018"/>
                  </a:cubicBezTo>
                  <a:cubicBezTo>
                    <a:pt x="114667" y="108709"/>
                    <a:pt x="88362" y="107181"/>
                    <a:pt x="74061" y="107690"/>
                  </a:cubicBezTo>
                  <a:cubicBezTo>
                    <a:pt x="72529" y="107690"/>
                    <a:pt x="70741" y="107690"/>
                    <a:pt x="69209" y="107945"/>
                  </a:cubicBezTo>
                  <a:cubicBezTo>
                    <a:pt x="68187" y="107945"/>
                    <a:pt x="66910" y="108199"/>
                    <a:pt x="65889" y="108454"/>
                  </a:cubicBezTo>
                  <a:cubicBezTo>
                    <a:pt x="62824" y="108963"/>
                    <a:pt x="58993" y="109727"/>
                    <a:pt x="54907" y="111000"/>
                  </a:cubicBezTo>
                  <a:cubicBezTo>
                    <a:pt x="40351" y="115583"/>
                    <a:pt x="39840" y="119147"/>
                    <a:pt x="31412" y="122456"/>
                  </a:cubicBezTo>
                  <a:cubicBezTo>
                    <a:pt x="25283" y="124748"/>
                    <a:pt x="17877" y="125766"/>
                    <a:pt x="12514" y="127548"/>
                  </a:cubicBezTo>
                  <a:cubicBezTo>
                    <a:pt x="4852" y="130094"/>
                    <a:pt x="766" y="134677"/>
                    <a:pt x="0" y="138495"/>
                  </a:cubicBezTo>
                  <a:cubicBezTo>
                    <a:pt x="0" y="139005"/>
                    <a:pt x="0" y="139259"/>
                    <a:pt x="0" y="139768"/>
                  </a:cubicBezTo>
                  <a:cubicBezTo>
                    <a:pt x="255" y="141296"/>
                    <a:pt x="1532" y="143842"/>
                    <a:pt x="3065" y="145369"/>
                  </a:cubicBezTo>
                  <a:cubicBezTo>
                    <a:pt x="6640" y="148933"/>
                    <a:pt x="12769" y="151988"/>
                    <a:pt x="19920" y="155553"/>
                  </a:cubicBezTo>
                  <a:cubicBezTo>
                    <a:pt x="22474" y="156826"/>
                    <a:pt x="25028" y="158099"/>
                    <a:pt x="27581" y="159371"/>
                  </a:cubicBezTo>
                  <a:cubicBezTo>
                    <a:pt x="28348" y="159626"/>
                    <a:pt x="28858" y="160135"/>
                    <a:pt x="29624" y="160390"/>
                  </a:cubicBezTo>
                  <a:cubicBezTo>
                    <a:pt x="30391" y="160899"/>
                    <a:pt x="31412" y="161154"/>
                    <a:pt x="32178" y="161663"/>
                  </a:cubicBezTo>
                  <a:cubicBezTo>
                    <a:pt x="34987" y="162936"/>
                    <a:pt x="37541" y="163954"/>
                    <a:pt x="40351" y="164972"/>
                  </a:cubicBezTo>
                  <a:cubicBezTo>
                    <a:pt x="42904" y="165991"/>
                    <a:pt x="45458" y="167009"/>
                    <a:pt x="47757" y="167773"/>
                  </a:cubicBezTo>
                  <a:cubicBezTo>
                    <a:pt x="48523" y="168027"/>
                    <a:pt x="49034" y="168282"/>
                    <a:pt x="49800" y="168537"/>
                  </a:cubicBezTo>
                  <a:cubicBezTo>
                    <a:pt x="51077" y="169046"/>
                    <a:pt x="52098" y="169300"/>
                    <a:pt x="53375" y="169810"/>
                  </a:cubicBezTo>
                  <a:cubicBezTo>
                    <a:pt x="53630" y="169810"/>
                    <a:pt x="54141" y="170064"/>
                    <a:pt x="54397" y="170064"/>
                  </a:cubicBezTo>
                  <a:cubicBezTo>
                    <a:pt x="54652" y="170064"/>
                    <a:pt x="55163" y="170319"/>
                    <a:pt x="55418" y="170319"/>
                  </a:cubicBezTo>
                  <a:cubicBezTo>
                    <a:pt x="57206" y="170828"/>
                    <a:pt x="58738" y="171337"/>
                    <a:pt x="60015" y="171592"/>
                  </a:cubicBezTo>
                  <a:cubicBezTo>
                    <a:pt x="61292" y="171846"/>
                    <a:pt x="62313" y="172101"/>
                    <a:pt x="63590" y="172355"/>
                  </a:cubicBezTo>
                  <a:cubicBezTo>
                    <a:pt x="64612" y="172610"/>
                    <a:pt x="65889" y="172865"/>
                    <a:pt x="66910" y="173119"/>
                  </a:cubicBezTo>
                  <a:cubicBezTo>
                    <a:pt x="68953" y="173628"/>
                    <a:pt x="71252" y="174138"/>
                    <a:pt x="73550" y="174647"/>
                  </a:cubicBezTo>
                  <a:cubicBezTo>
                    <a:pt x="81212" y="176429"/>
                    <a:pt x="90150" y="177956"/>
                    <a:pt x="99855" y="179484"/>
                  </a:cubicBezTo>
                  <a:cubicBezTo>
                    <a:pt x="119775" y="182539"/>
                    <a:pt x="142759" y="185085"/>
                    <a:pt x="165999" y="187376"/>
                  </a:cubicBezTo>
                  <a:cubicBezTo>
                    <a:pt x="168042" y="187631"/>
                    <a:pt x="170340" y="187885"/>
                    <a:pt x="172383" y="187885"/>
                  </a:cubicBezTo>
                  <a:cubicBezTo>
                    <a:pt x="195368" y="189922"/>
                    <a:pt x="201242" y="191959"/>
                    <a:pt x="207882" y="193995"/>
                  </a:cubicBezTo>
                  <a:cubicBezTo>
                    <a:pt x="209159" y="195268"/>
                    <a:pt x="210691" y="196796"/>
                    <a:pt x="211968" y="198832"/>
                  </a:cubicBezTo>
                  <a:cubicBezTo>
                    <a:pt x="214522" y="202397"/>
                    <a:pt x="217331" y="207234"/>
                    <a:pt x="220395" y="214108"/>
                  </a:cubicBezTo>
                  <a:cubicBezTo>
                    <a:pt x="222694" y="219454"/>
                    <a:pt x="224992" y="226073"/>
                    <a:pt x="227546" y="234475"/>
                  </a:cubicBezTo>
                  <a:cubicBezTo>
                    <a:pt x="228057" y="236002"/>
                    <a:pt x="228312" y="237530"/>
                    <a:pt x="228823" y="239057"/>
                  </a:cubicBezTo>
                  <a:cubicBezTo>
                    <a:pt x="229078" y="240076"/>
                    <a:pt x="229334" y="241094"/>
                    <a:pt x="229589" y="242367"/>
                  </a:cubicBezTo>
                  <a:cubicBezTo>
                    <a:pt x="232654" y="253823"/>
                    <a:pt x="235718" y="266043"/>
                    <a:pt x="238272" y="272663"/>
                  </a:cubicBezTo>
                  <a:cubicBezTo>
                    <a:pt x="239294" y="275463"/>
                    <a:pt x="240315" y="277245"/>
                    <a:pt x="241081" y="277245"/>
                  </a:cubicBezTo>
                  <a:cubicBezTo>
                    <a:pt x="241848" y="277245"/>
                    <a:pt x="244146" y="277754"/>
                    <a:pt x="246700" y="278264"/>
                  </a:cubicBezTo>
                  <a:cubicBezTo>
                    <a:pt x="248743" y="278518"/>
                    <a:pt x="250786" y="278773"/>
                    <a:pt x="252829" y="279027"/>
                  </a:cubicBezTo>
                  <a:cubicBezTo>
                    <a:pt x="255638" y="279282"/>
                    <a:pt x="258192" y="279027"/>
                    <a:pt x="258448" y="278264"/>
                  </a:cubicBezTo>
                  <a:cubicBezTo>
                    <a:pt x="258703" y="278009"/>
                    <a:pt x="259469" y="275972"/>
                    <a:pt x="260746" y="272917"/>
                  </a:cubicBezTo>
                  <a:cubicBezTo>
                    <a:pt x="262023" y="269608"/>
                    <a:pt x="264066" y="265025"/>
                    <a:pt x="266364" y="259933"/>
                  </a:cubicBezTo>
                  <a:cubicBezTo>
                    <a:pt x="266620" y="259424"/>
                    <a:pt x="266875" y="258915"/>
                    <a:pt x="267131" y="258151"/>
                  </a:cubicBezTo>
                  <a:cubicBezTo>
                    <a:pt x="267386" y="257388"/>
                    <a:pt x="267897" y="256369"/>
                    <a:pt x="268152" y="255351"/>
                  </a:cubicBezTo>
                  <a:cubicBezTo>
                    <a:pt x="270195" y="250259"/>
                    <a:pt x="272749" y="244404"/>
                    <a:pt x="275047" y="238803"/>
                  </a:cubicBezTo>
                  <a:cubicBezTo>
                    <a:pt x="278112" y="231674"/>
                    <a:pt x="281432" y="224291"/>
                    <a:pt x="284752" y="218436"/>
                  </a:cubicBezTo>
                  <a:cubicBezTo>
                    <a:pt x="288072" y="212580"/>
                    <a:pt x="290370" y="209271"/>
                    <a:pt x="293180" y="206725"/>
                  </a:cubicBezTo>
                  <a:cubicBezTo>
                    <a:pt x="294712" y="205197"/>
                    <a:pt x="299564" y="204688"/>
                    <a:pt x="302884" y="204688"/>
                  </a:cubicBezTo>
                  <a:cubicBezTo>
                    <a:pt x="305949" y="204943"/>
                    <a:pt x="308503" y="204943"/>
                    <a:pt x="310035" y="205197"/>
                  </a:cubicBezTo>
                  <a:cubicBezTo>
                    <a:pt x="315398" y="205706"/>
                    <a:pt x="326890" y="207234"/>
                    <a:pt x="350130" y="208507"/>
                  </a:cubicBezTo>
                  <a:cubicBezTo>
                    <a:pt x="357025" y="208761"/>
                    <a:pt x="365708" y="209525"/>
                    <a:pt x="376945" y="210544"/>
                  </a:cubicBezTo>
                  <a:cubicBezTo>
                    <a:pt x="387671" y="211562"/>
                    <a:pt x="397376" y="212326"/>
                    <a:pt x="406570" y="213089"/>
                  </a:cubicBezTo>
                  <a:cubicBezTo>
                    <a:pt x="424446" y="214108"/>
                    <a:pt x="450240" y="211053"/>
                    <a:pt x="453049" y="210798"/>
                  </a:cubicBezTo>
                  <a:cubicBezTo>
                    <a:pt x="470415" y="209525"/>
                    <a:pt x="486504" y="207234"/>
                    <a:pt x="501572" y="204433"/>
                  </a:cubicBezTo>
                  <a:cubicBezTo>
                    <a:pt x="501572" y="205197"/>
                    <a:pt x="501572" y="206216"/>
                    <a:pt x="501572" y="206979"/>
                  </a:cubicBezTo>
                  <a:cubicBezTo>
                    <a:pt x="501317" y="210798"/>
                    <a:pt x="501061" y="214871"/>
                    <a:pt x="500551" y="219709"/>
                  </a:cubicBezTo>
                  <a:cubicBezTo>
                    <a:pt x="500551" y="220218"/>
                    <a:pt x="500551" y="220727"/>
                    <a:pt x="500295" y="221236"/>
                  </a:cubicBezTo>
                  <a:cubicBezTo>
                    <a:pt x="500806" y="221236"/>
                    <a:pt x="501061" y="221491"/>
                    <a:pt x="501572" y="221491"/>
                  </a:cubicBezTo>
                  <a:cubicBezTo>
                    <a:pt x="502083" y="221491"/>
                    <a:pt x="502849" y="221745"/>
                    <a:pt x="503360" y="221745"/>
                  </a:cubicBezTo>
                  <a:cubicBezTo>
                    <a:pt x="504892" y="222000"/>
                    <a:pt x="506424" y="222254"/>
                    <a:pt x="507701" y="222509"/>
                  </a:cubicBezTo>
                  <a:cubicBezTo>
                    <a:pt x="508723" y="222764"/>
                    <a:pt x="510000" y="222764"/>
                    <a:pt x="511532" y="223018"/>
                  </a:cubicBezTo>
                  <a:cubicBezTo>
                    <a:pt x="512298" y="223018"/>
                    <a:pt x="513320" y="223018"/>
                    <a:pt x="514086" y="223273"/>
                  </a:cubicBezTo>
                  <a:cubicBezTo>
                    <a:pt x="514852" y="223273"/>
                    <a:pt x="515618" y="223273"/>
                    <a:pt x="516384" y="223273"/>
                  </a:cubicBezTo>
                  <a:cubicBezTo>
                    <a:pt x="516895" y="222764"/>
                    <a:pt x="517150" y="222254"/>
                    <a:pt x="517661" y="221745"/>
                  </a:cubicBezTo>
                  <a:cubicBezTo>
                    <a:pt x="521747" y="217163"/>
                    <a:pt x="526600" y="212071"/>
                    <a:pt x="531452" y="206979"/>
                  </a:cubicBezTo>
                  <a:cubicBezTo>
                    <a:pt x="535283" y="202906"/>
                    <a:pt x="538858" y="199087"/>
                    <a:pt x="541667" y="196032"/>
                  </a:cubicBezTo>
                  <a:cubicBezTo>
                    <a:pt x="541923" y="195777"/>
                    <a:pt x="542178" y="195523"/>
                    <a:pt x="542433" y="195268"/>
                  </a:cubicBezTo>
                  <a:cubicBezTo>
                    <a:pt x="543200" y="195014"/>
                    <a:pt x="544221" y="194759"/>
                    <a:pt x="544987" y="194505"/>
                  </a:cubicBezTo>
                  <a:cubicBezTo>
                    <a:pt x="547286" y="193741"/>
                    <a:pt x="549329" y="192977"/>
                    <a:pt x="551627" y="192213"/>
                  </a:cubicBezTo>
                  <a:cubicBezTo>
                    <a:pt x="553415" y="191449"/>
                    <a:pt x="555202" y="190940"/>
                    <a:pt x="556735" y="190177"/>
                  </a:cubicBezTo>
                  <a:cubicBezTo>
                    <a:pt x="557756" y="189667"/>
                    <a:pt x="558523" y="188394"/>
                    <a:pt x="559033" y="186867"/>
                  </a:cubicBezTo>
                  <a:cubicBezTo>
                    <a:pt x="559544" y="185339"/>
                    <a:pt x="559544" y="183557"/>
                    <a:pt x="559544" y="182030"/>
                  </a:cubicBezTo>
                  <a:cubicBezTo>
                    <a:pt x="559544" y="181266"/>
                    <a:pt x="559544" y="180248"/>
                    <a:pt x="559289" y="179484"/>
                  </a:cubicBezTo>
                  <a:cubicBezTo>
                    <a:pt x="560566" y="178720"/>
                    <a:pt x="561587" y="177702"/>
                    <a:pt x="562864" y="176938"/>
                  </a:cubicBezTo>
                  <a:cubicBezTo>
                    <a:pt x="565929" y="174647"/>
                    <a:pt x="569249" y="172355"/>
                    <a:pt x="572569" y="170064"/>
                  </a:cubicBezTo>
                  <a:cubicBezTo>
                    <a:pt x="576655" y="167264"/>
                    <a:pt x="581252" y="164209"/>
                    <a:pt x="585593" y="161154"/>
                  </a:cubicBezTo>
                  <a:cubicBezTo>
                    <a:pt x="592999" y="156062"/>
                    <a:pt x="600405" y="151225"/>
                    <a:pt x="607556" y="146388"/>
                  </a:cubicBezTo>
                  <a:cubicBezTo>
                    <a:pt x="612919" y="142569"/>
                    <a:pt x="618282" y="139005"/>
                    <a:pt x="623134" y="135695"/>
                  </a:cubicBezTo>
                  <a:cubicBezTo>
                    <a:pt x="626965" y="133149"/>
                    <a:pt x="630540" y="130603"/>
                    <a:pt x="633860" y="128312"/>
                  </a:cubicBezTo>
                  <a:cubicBezTo>
                    <a:pt x="633350" y="126784"/>
                    <a:pt x="632073" y="126784"/>
                    <a:pt x="630796" y="126530"/>
                  </a:cubicBezTo>
                  <a:close/>
                </a:path>
              </a:pathLst>
            </a:custGeom>
            <a:grpFill/>
            <a:ln w="25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2" name="Graphic 10">
              <a:extLst>
                <a:ext uri="{FF2B5EF4-FFF2-40B4-BE49-F238E27FC236}">
                  <a16:creationId xmlns:a16="http://schemas.microsoft.com/office/drawing/2014/main" id="{26FB5053-1F92-CEC8-BDBF-13B7CE06636E}"/>
                </a:ext>
              </a:extLst>
            </p:cNvPr>
            <p:cNvGrpSpPr/>
            <p:nvPr/>
          </p:nvGrpSpPr>
          <p:grpSpPr>
            <a:xfrm>
              <a:off x="11309523" y="6312582"/>
              <a:ext cx="659909" cy="118382"/>
              <a:chOff x="11309523" y="6312582"/>
              <a:chExt cx="659909" cy="118382"/>
            </a:xfrm>
            <a:grpFill/>
          </p:grpSpPr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id="{97C638A2-D2F3-5C31-4214-EBE69F973BC3}"/>
                  </a:ext>
                </a:extLst>
              </p:cNvPr>
              <p:cNvSpPr/>
              <p:nvPr/>
            </p:nvSpPr>
            <p:spPr>
              <a:xfrm>
                <a:off x="11309523" y="6312837"/>
                <a:ext cx="117731" cy="91142"/>
              </a:xfrm>
              <a:custGeom>
                <a:avLst/>
                <a:gdLst>
                  <a:gd name="connsiteX0" fmla="*/ 24261 w 117731"/>
                  <a:gd name="connsiteY0" fmla="*/ 91142 h 91142"/>
                  <a:gd name="connsiteX1" fmla="*/ 0 w 117731"/>
                  <a:gd name="connsiteY1" fmla="*/ 0 h 91142"/>
                  <a:gd name="connsiteX2" fmla="*/ 12514 w 117731"/>
                  <a:gd name="connsiteY2" fmla="*/ 0 h 91142"/>
                  <a:gd name="connsiteX3" fmla="*/ 26560 w 117731"/>
                  <a:gd name="connsiteY3" fmla="*/ 59828 h 91142"/>
                  <a:gd name="connsiteX4" fmla="*/ 30391 w 117731"/>
                  <a:gd name="connsiteY4" fmla="*/ 78413 h 91142"/>
                  <a:gd name="connsiteX5" fmla="*/ 34477 w 117731"/>
                  <a:gd name="connsiteY5" fmla="*/ 61610 h 91142"/>
                  <a:gd name="connsiteX6" fmla="*/ 51843 w 117731"/>
                  <a:gd name="connsiteY6" fmla="*/ 0 h 91142"/>
                  <a:gd name="connsiteX7" fmla="*/ 66400 w 117731"/>
                  <a:gd name="connsiteY7" fmla="*/ 0 h 91142"/>
                  <a:gd name="connsiteX8" fmla="*/ 79424 w 117731"/>
                  <a:gd name="connsiteY8" fmla="*/ 46080 h 91142"/>
                  <a:gd name="connsiteX9" fmla="*/ 86575 w 117731"/>
                  <a:gd name="connsiteY9" fmla="*/ 78413 h 91142"/>
                  <a:gd name="connsiteX10" fmla="*/ 91172 w 117731"/>
                  <a:gd name="connsiteY10" fmla="*/ 58555 h 91142"/>
                  <a:gd name="connsiteX11" fmla="*/ 105473 w 117731"/>
                  <a:gd name="connsiteY11" fmla="*/ 0 h 91142"/>
                  <a:gd name="connsiteX12" fmla="*/ 117732 w 117731"/>
                  <a:gd name="connsiteY12" fmla="*/ 0 h 91142"/>
                  <a:gd name="connsiteX13" fmla="*/ 92704 w 117731"/>
                  <a:gd name="connsiteY13" fmla="*/ 91142 h 91142"/>
                  <a:gd name="connsiteX14" fmla="*/ 80956 w 117731"/>
                  <a:gd name="connsiteY14" fmla="*/ 91142 h 91142"/>
                  <a:gd name="connsiteX15" fmla="*/ 61547 w 117731"/>
                  <a:gd name="connsiteY15" fmla="*/ 21640 h 91142"/>
                  <a:gd name="connsiteX16" fmla="*/ 58738 w 117731"/>
                  <a:gd name="connsiteY16" fmla="*/ 10947 h 91142"/>
                  <a:gd name="connsiteX17" fmla="*/ 55929 w 117731"/>
                  <a:gd name="connsiteY17" fmla="*/ 21640 h 91142"/>
                  <a:gd name="connsiteX18" fmla="*/ 36520 w 117731"/>
                  <a:gd name="connsiteY18" fmla="*/ 91142 h 91142"/>
                  <a:gd name="connsiteX19" fmla="*/ 24261 w 117731"/>
                  <a:gd name="connsiteY19" fmla="*/ 91142 h 91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7731" h="91142">
                    <a:moveTo>
                      <a:pt x="24261" y="91142"/>
                    </a:moveTo>
                    <a:lnTo>
                      <a:pt x="0" y="0"/>
                    </a:lnTo>
                    <a:lnTo>
                      <a:pt x="12514" y="0"/>
                    </a:lnTo>
                    <a:lnTo>
                      <a:pt x="26560" y="59828"/>
                    </a:lnTo>
                    <a:cubicBezTo>
                      <a:pt x="28092" y="66193"/>
                      <a:pt x="29369" y="72303"/>
                      <a:pt x="30391" y="78413"/>
                    </a:cubicBezTo>
                    <a:cubicBezTo>
                      <a:pt x="32689" y="68739"/>
                      <a:pt x="33966" y="63138"/>
                      <a:pt x="34477" y="61610"/>
                    </a:cubicBezTo>
                    <a:lnTo>
                      <a:pt x="51843" y="0"/>
                    </a:lnTo>
                    <a:lnTo>
                      <a:pt x="66400" y="0"/>
                    </a:lnTo>
                    <a:lnTo>
                      <a:pt x="79424" y="46080"/>
                    </a:lnTo>
                    <a:cubicBezTo>
                      <a:pt x="82744" y="57537"/>
                      <a:pt x="85043" y="68229"/>
                      <a:pt x="86575" y="78413"/>
                    </a:cubicBezTo>
                    <a:cubicBezTo>
                      <a:pt x="87852" y="72557"/>
                      <a:pt x="89384" y="65938"/>
                      <a:pt x="91172" y="58555"/>
                    </a:cubicBezTo>
                    <a:lnTo>
                      <a:pt x="105473" y="0"/>
                    </a:lnTo>
                    <a:lnTo>
                      <a:pt x="117732" y="0"/>
                    </a:lnTo>
                    <a:lnTo>
                      <a:pt x="92704" y="91142"/>
                    </a:lnTo>
                    <a:lnTo>
                      <a:pt x="80956" y="91142"/>
                    </a:lnTo>
                    <a:lnTo>
                      <a:pt x="61547" y="21640"/>
                    </a:lnTo>
                    <a:cubicBezTo>
                      <a:pt x="60015" y="15784"/>
                      <a:pt x="58993" y="12220"/>
                      <a:pt x="58738" y="10947"/>
                    </a:cubicBezTo>
                    <a:cubicBezTo>
                      <a:pt x="57717" y="15021"/>
                      <a:pt x="56950" y="18585"/>
                      <a:pt x="55929" y="21640"/>
                    </a:cubicBezTo>
                    <a:lnTo>
                      <a:pt x="36520" y="91142"/>
                    </a:lnTo>
                    <a:lnTo>
                      <a:pt x="24261" y="91142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A443073F-1FB6-20F9-1486-234720209CE8}"/>
                  </a:ext>
                </a:extLst>
              </p:cNvPr>
              <p:cNvSpPr/>
              <p:nvPr/>
            </p:nvSpPr>
            <p:spPr>
              <a:xfrm>
                <a:off x="11428276" y="6336514"/>
                <a:ext cx="61291" cy="68993"/>
              </a:xfrm>
              <a:custGeom>
                <a:avLst/>
                <a:gdLst>
                  <a:gd name="connsiteX0" fmla="*/ 47246 w 61291"/>
                  <a:gd name="connsiteY0" fmla="*/ 59319 h 68993"/>
                  <a:gd name="connsiteX1" fmla="*/ 35243 w 61291"/>
                  <a:gd name="connsiteY1" fmla="*/ 66702 h 68993"/>
                  <a:gd name="connsiteX2" fmla="*/ 22729 w 61291"/>
                  <a:gd name="connsiteY2" fmla="*/ 68993 h 68993"/>
                  <a:gd name="connsiteX3" fmla="*/ 5874 w 61291"/>
                  <a:gd name="connsiteY3" fmla="*/ 63647 h 68993"/>
                  <a:gd name="connsiteX4" fmla="*/ 0 w 61291"/>
                  <a:gd name="connsiteY4" fmla="*/ 50154 h 68993"/>
                  <a:gd name="connsiteX5" fmla="*/ 2298 w 61291"/>
                  <a:gd name="connsiteY5" fmla="*/ 41243 h 68993"/>
                  <a:gd name="connsiteX6" fmla="*/ 8172 w 61291"/>
                  <a:gd name="connsiteY6" fmla="*/ 34878 h 68993"/>
                  <a:gd name="connsiteX7" fmla="*/ 16345 w 61291"/>
                  <a:gd name="connsiteY7" fmla="*/ 31314 h 68993"/>
                  <a:gd name="connsiteX8" fmla="*/ 26304 w 61291"/>
                  <a:gd name="connsiteY8" fmla="*/ 29532 h 68993"/>
                  <a:gd name="connsiteX9" fmla="*/ 46224 w 61291"/>
                  <a:gd name="connsiteY9" fmla="*/ 25713 h 68993"/>
                  <a:gd name="connsiteX10" fmla="*/ 46224 w 61291"/>
                  <a:gd name="connsiteY10" fmla="*/ 22913 h 68993"/>
                  <a:gd name="connsiteX11" fmla="*/ 43160 w 61291"/>
                  <a:gd name="connsiteY11" fmla="*/ 13239 h 68993"/>
                  <a:gd name="connsiteX12" fmla="*/ 30391 w 61291"/>
                  <a:gd name="connsiteY12" fmla="*/ 9420 h 68993"/>
                  <a:gd name="connsiteX13" fmla="*/ 18643 w 61291"/>
                  <a:gd name="connsiteY13" fmla="*/ 12220 h 68993"/>
                  <a:gd name="connsiteX14" fmla="*/ 13025 w 61291"/>
                  <a:gd name="connsiteY14" fmla="*/ 21894 h 68993"/>
                  <a:gd name="connsiteX15" fmla="*/ 2043 w 61291"/>
                  <a:gd name="connsiteY15" fmla="*/ 20367 h 68993"/>
                  <a:gd name="connsiteX16" fmla="*/ 6895 w 61291"/>
                  <a:gd name="connsiteY16" fmla="*/ 8911 h 68993"/>
                  <a:gd name="connsiteX17" fmla="*/ 16855 w 61291"/>
                  <a:gd name="connsiteY17" fmla="*/ 2291 h 68993"/>
                  <a:gd name="connsiteX18" fmla="*/ 31923 w 61291"/>
                  <a:gd name="connsiteY18" fmla="*/ 0 h 68993"/>
                  <a:gd name="connsiteX19" fmla="*/ 45714 w 61291"/>
                  <a:gd name="connsiteY19" fmla="*/ 2037 h 68993"/>
                  <a:gd name="connsiteX20" fmla="*/ 53630 w 61291"/>
                  <a:gd name="connsiteY20" fmla="*/ 7128 h 68993"/>
                  <a:gd name="connsiteX21" fmla="*/ 57206 w 61291"/>
                  <a:gd name="connsiteY21" fmla="*/ 14766 h 68993"/>
                  <a:gd name="connsiteX22" fmla="*/ 57717 w 61291"/>
                  <a:gd name="connsiteY22" fmla="*/ 25204 h 68993"/>
                  <a:gd name="connsiteX23" fmla="*/ 57717 w 61291"/>
                  <a:gd name="connsiteY23" fmla="*/ 40225 h 68993"/>
                  <a:gd name="connsiteX24" fmla="*/ 58483 w 61291"/>
                  <a:gd name="connsiteY24" fmla="*/ 60083 h 68993"/>
                  <a:gd name="connsiteX25" fmla="*/ 61292 w 61291"/>
                  <a:gd name="connsiteY25" fmla="*/ 67975 h 68993"/>
                  <a:gd name="connsiteX26" fmla="*/ 49544 w 61291"/>
                  <a:gd name="connsiteY26" fmla="*/ 67975 h 68993"/>
                  <a:gd name="connsiteX27" fmla="*/ 47246 w 61291"/>
                  <a:gd name="connsiteY27" fmla="*/ 59319 h 68993"/>
                  <a:gd name="connsiteX28" fmla="*/ 46480 w 61291"/>
                  <a:gd name="connsiteY28" fmla="*/ 34115 h 68993"/>
                  <a:gd name="connsiteX29" fmla="*/ 28092 w 61291"/>
                  <a:gd name="connsiteY29" fmla="*/ 38443 h 68993"/>
                  <a:gd name="connsiteX30" fmla="*/ 18388 w 61291"/>
                  <a:gd name="connsiteY30" fmla="*/ 40734 h 68993"/>
                  <a:gd name="connsiteX31" fmla="*/ 14046 w 61291"/>
                  <a:gd name="connsiteY31" fmla="*/ 44298 h 68993"/>
                  <a:gd name="connsiteX32" fmla="*/ 12514 w 61291"/>
                  <a:gd name="connsiteY32" fmla="*/ 49644 h 68993"/>
                  <a:gd name="connsiteX33" fmla="*/ 15834 w 61291"/>
                  <a:gd name="connsiteY33" fmla="*/ 57028 h 68993"/>
                  <a:gd name="connsiteX34" fmla="*/ 25794 w 61291"/>
                  <a:gd name="connsiteY34" fmla="*/ 60083 h 68993"/>
                  <a:gd name="connsiteX35" fmla="*/ 37286 w 61291"/>
                  <a:gd name="connsiteY35" fmla="*/ 57282 h 68993"/>
                  <a:gd name="connsiteX36" fmla="*/ 44692 w 61291"/>
                  <a:gd name="connsiteY36" fmla="*/ 49644 h 68993"/>
                  <a:gd name="connsiteX37" fmla="*/ 46480 w 61291"/>
                  <a:gd name="connsiteY37" fmla="*/ 38443 h 68993"/>
                  <a:gd name="connsiteX38" fmla="*/ 46480 w 61291"/>
                  <a:gd name="connsiteY38" fmla="*/ 34115 h 68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1291" h="68993">
                    <a:moveTo>
                      <a:pt x="47246" y="59319"/>
                    </a:moveTo>
                    <a:cubicBezTo>
                      <a:pt x="43160" y="62883"/>
                      <a:pt x="39074" y="65429"/>
                      <a:pt x="35243" y="66702"/>
                    </a:cubicBezTo>
                    <a:cubicBezTo>
                      <a:pt x="31412" y="68229"/>
                      <a:pt x="27326" y="68993"/>
                      <a:pt x="22729" y="68993"/>
                    </a:cubicBezTo>
                    <a:cubicBezTo>
                      <a:pt x="15323" y="68993"/>
                      <a:pt x="9960" y="67211"/>
                      <a:pt x="5874" y="63647"/>
                    </a:cubicBezTo>
                    <a:cubicBezTo>
                      <a:pt x="2043" y="60083"/>
                      <a:pt x="0" y="55500"/>
                      <a:pt x="0" y="50154"/>
                    </a:cubicBezTo>
                    <a:cubicBezTo>
                      <a:pt x="0" y="46844"/>
                      <a:pt x="766" y="44044"/>
                      <a:pt x="2298" y="41243"/>
                    </a:cubicBezTo>
                    <a:cubicBezTo>
                      <a:pt x="3831" y="38443"/>
                      <a:pt x="5618" y="36406"/>
                      <a:pt x="8172" y="34878"/>
                    </a:cubicBezTo>
                    <a:cubicBezTo>
                      <a:pt x="10471" y="33351"/>
                      <a:pt x="13280" y="32078"/>
                      <a:pt x="16345" y="31314"/>
                    </a:cubicBezTo>
                    <a:cubicBezTo>
                      <a:pt x="18643" y="30805"/>
                      <a:pt x="21963" y="30296"/>
                      <a:pt x="26304" y="29532"/>
                    </a:cubicBezTo>
                    <a:cubicBezTo>
                      <a:pt x="35498" y="28514"/>
                      <a:pt x="42138" y="27241"/>
                      <a:pt x="46224" y="25713"/>
                    </a:cubicBezTo>
                    <a:cubicBezTo>
                      <a:pt x="46224" y="24186"/>
                      <a:pt x="46224" y="23167"/>
                      <a:pt x="46224" y="22913"/>
                    </a:cubicBezTo>
                    <a:cubicBezTo>
                      <a:pt x="46224" y="18330"/>
                      <a:pt x="45203" y="15021"/>
                      <a:pt x="43160" y="13239"/>
                    </a:cubicBezTo>
                    <a:cubicBezTo>
                      <a:pt x="40350" y="10693"/>
                      <a:pt x="36009" y="9420"/>
                      <a:pt x="30391" y="9420"/>
                    </a:cubicBezTo>
                    <a:cubicBezTo>
                      <a:pt x="25028" y="9420"/>
                      <a:pt x="21197" y="10438"/>
                      <a:pt x="18643" y="12220"/>
                    </a:cubicBezTo>
                    <a:cubicBezTo>
                      <a:pt x="16089" y="14002"/>
                      <a:pt x="14301" y="17312"/>
                      <a:pt x="13025" y="21894"/>
                    </a:cubicBezTo>
                    <a:lnTo>
                      <a:pt x="2043" y="20367"/>
                    </a:lnTo>
                    <a:cubicBezTo>
                      <a:pt x="3065" y="15784"/>
                      <a:pt x="4597" y="11966"/>
                      <a:pt x="6895" y="8911"/>
                    </a:cubicBezTo>
                    <a:cubicBezTo>
                      <a:pt x="9194" y="6110"/>
                      <a:pt x="12514" y="3819"/>
                      <a:pt x="16855" y="2291"/>
                    </a:cubicBezTo>
                    <a:cubicBezTo>
                      <a:pt x="21197" y="764"/>
                      <a:pt x="26304" y="0"/>
                      <a:pt x="31923" y="0"/>
                    </a:cubicBezTo>
                    <a:cubicBezTo>
                      <a:pt x="37541" y="0"/>
                      <a:pt x="42138" y="764"/>
                      <a:pt x="45714" y="2037"/>
                    </a:cubicBezTo>
                    <a:cubicBezTo>
                      <a:pt x="49289" y="3310"/>
                      <a:pt x="51843" y="5092"/>
                      <a:pt x="53630" y="7128"/>
                    </a:cubicBezTo>
                    <a:cubicBezTo>
                      <a:pt x="55418" y="9165"/>
                      <a:pt x="56440" y="11711"/>
                      <a:pt x="57206" y="14766"/>
                    </a:cubicBezTo>
                    <a:cubicBezTo>
                      <a:pt x="57461" y="16548"/>
                      <a:pt x="57717" y="20112"/>
                      <a:pt x="57717" y="25204"/>
                    </a:cubicBezTo>
                    <a:lnTo>
                      <a:pt x="57717" y="40225"/>
                    </a:lnTo>
                    <a:cubicBezTo>
                      <a:pt x="57717" y="50663"/>
                      <a:pt x="57972" y="57282"/>
                      <a:pt x="58483" y="60083"/>
                    </a:cubicBezTo>
                    <a:cubicBezTo>
                      <a:pt x="58993" y="62883"/>
                      <a:pt x="60015" y="65429"/>
                      <a:pt x="61292" y="67975"/>
                    </a:cubicBezTo>
                    <a:lnTo>
                      <a:pt x="49544" y="67975"/>
                    </a:lnTo>
                    <a:cubicBezTo>
                      <a:pt x="48523" y="65174"/>
                      <a:pt x="47757" y="62374"/>
                      <a:pt x="47246" y="59319"/>
                    </a:cubicBezTo>
                    <a:close/>
                    <a:moveTo>
                      <a:pt x="46480" y="34115"/>
                    </a:moveTo>
                    <a:cubicBezTo>
                      <a:pt x="42394" y="35897"/>
                      <a:pt x="36264" y="37170"/>
                      <a:pt x="28092" y="38443"/>
                    </a:cubicBezTo>
                    <a:cubicBezTo>
                      <a:pt x="23495" y="39206"/>
                      <a:pt x="20175" y="39970"/>
                      <a:pt x="18388" y="40734"/>
                    </a:cubicBezTo>
                    <a:cubicBezTo>
                      <a:pt x="16600" y="41498"/>
                      <a:pt x="15068" y="42771"/>
                      <a:pt x="14046" y="44298"/>
                    </a:cubicBezTo>
                    <a:cubicBezTo>
                      <a:pt x="13025" y="45826"/>
                      <a:pt x="12514" y="47608"/>
                      <a:pt x="12514" y="49644"/>
                    </a:cubicBezTo>
                    <a:cubicBezTo>
                      <a:pt x="12514" y="52700"/>
                      <a:pt x="13535" y="55245"/>
                      <a:pt x="15834" y="57028"/>
                    </a:cubicBezTo>
                    <a:cubicBezTo>
                      <a:pt x="18132" y="59064"/>
                      <a:pt x="21452" y="60083"/>
                      <a:pt x="25794" y="60083"/>
                    </a:cubicBezTo>
                    <a:cubicBezTo>
                      <a:pt x="30135" y="60083"/>
                      <a:pt x="33966" y="59064"/>
                      <a:pt x="37286" y="57282"/>
                    </a:cubicBezTo>
                    <a:cubicBezTo>
                      <a:pt x="40606" y="55500"/>
                      <a:pt x="43160" y="52700"/>
                      <a:pt x="44692" y="49644"/>
                    </a:cubicBezTo>
                    <a:cubicBezTo>
                      <a:pt x="45969" y="47099"/>
                      <a:pt x="46480" y="43280"/>
                      <a:pt x="46480" y="38443"/>
                    </a:cubicBezTo>
                    <a:lnTo>
                      <a:pt x="46480" y="3411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0" name="Freeform 99">
                <a:extLst>
                  <a:ext uri="{FF2B5EF4-FFF2-40B4-BE49-F238E27FC236}">
                    <a16:creationId xmlns:a16="http://schemas.microsoft.com/office/drawing/2014/main" id="{4E4A6C0C-8334-AF83-0C42-DA47769BE74E}"/>
                  </a:ext>
                </a:extLst>
              </p:cNvPr>
              <p:cNvSpPr/>
              <p:nvPr/>
            </p:nvSpPr>
            <p:spPr>
              <a:xfrm>
                <a:off x="11499017" y="6336259"/>
                <a:ext cx="55418" cy="68993"/>
              </a:xfrm>
              <a:custGeom>
                <a:avLst/>
                <a:gdLst>
                  <a:gd name="connsiteX0" fmla="*/ 0 w 55418"/>
                  <a:gd name="connsiteY0" fmla="*/ 47862 h 68993"/>
                  <a:gd name="connsiteX1" fmla="*/ 11237 w 55418"/>
                  <a:gd name="connsiteY1" fmla="*/ 46080 h 68993"/>
                  <a:gd name="connsiteX2" fmla="*/ 16345 w 55418"/>
                  <a:gd name="connsiteY2" fmla="*/ 56264 h 68993"/>
                  <a:gd name="connsiteX3" fmla="*/ 28348 w 55418"/>
                  <a:gd name="connsiteY3" fmla="*/ 59828 h 68993"/>
                  <a:gd name="connsiteX4" fmla="*/ 39840 w 55418"/>
                  <a:gd name="connsiteY4" fmla="*/ 56773 h 68993"/>
                  <a:gd name="connsiteX5" fmla="*/ 43670 w 55418"/>
                  <a:gd name="connsiteY5" fmla="*/ 49390 h 68993"/>
                  <a:gd name="connsiteX6" fmla="*/ 40351 w 55418"/>
                  <a:gd name="connsiteY6" fmla="*/ 43534 h 68993"/>
                  <a:gd name="connsiteX7" fmla="*/ 28858 w 55418"/>
                  <a:gd name="connsiteY7" fmla="*/ 39716 h 68993"/>
                  <a:gd name="connsiteX8" fmla="*/ 11748 w 55418"/>
                  <a:gd name="connsiteY8" fmla="*/ 34369 h 68993"/>
                  <a:gd name="connsiteX9" fmla="*/ 4597 w 55418"/>
                  <a:gd name="connsiteY9" fmla="*/ 28005 h 68993"/>
                  <a:gd name="connsiteX10" fmla="*/ 2043 w 55418"/>
                  <a:gd name="connsiteY10" fmla="*/ 19094 h 68993"/>
                  <a:gd name="connsiteX11" fmla="*/ 4086 w 55418"/>
                  <a:gd name="connsiteY11" fmla="*/ 10947 h 68993"/>
                  <a:gd name="connsiteX12" fmla="*/ 9705 w 55418"/>
                  <a:gd name="connsiteY12" fmla="*/ 4583 h 68993"/>
                  <a:gd name="connsiteX13" fmla="*/ 16855 w 55418"/>
                  <a:gd name="connsiteY13" fmla="*/ 1273 h 68993"/>
                  <a:gd name="connsiteX14" fmla="*/ 26560 w 55418"/>
                  <a:gd name="connsiteY14" fmla="*/ 0 h 68993"/>
                  <a:gd name="connsiteX15" fmla="*/ 40351 w 55418"/>
                  <a:gd name="connsiteY15" fmla="*/ 2291 h 68993"/>
                  <a:gd name="connsiteX16" fmla="*/ 49034 w 55418"/>
                  <a:gd name="connsiteY16" fmla="*/ 8401 h 68993"/>
                  <a:gd name="connsiteX17" fmla="*/ 52864 w 55418"/>
                  <a:gd name="connsiteY17" fmla="*/ 18585 h 68993"/>
                  <a:gd name="connsiteX18" fmla="*/ 41883 w 55418"/>
                  <a:gd name="connsiteY18" fmla="*/ 20112 h 68993"/>
                  <a:gd name="connsiteX19" fmla="*/ 37541 w 55418"/>
                  <a:gd name="connsiteY19" fmla="*/ 12220 h 68993"/>
                  <a:gd name="connsiteX20" fmla="*/ 27326 w 55418"/>
                  <a:gd name="connsiteY20" fmla="*/ 9420 h 68993"/>
                  <a:gd name="connsiteX21" fmla="*/ 16345 w 55418"/>
                  <a:gd name="connsiteY21" fmla="*/ 11966 h 68993"/>
                  <a:gd name="connsiteX22" fmla="*/ 13025 w 55418"/>
                  <a:gd name="connsiteY22" fmla="*/ 17821 h 68993"/>
                  <a:gd name="connsiteX23" fmla="*/ 14301 w 55418"/>
                  <a:gd name="connsiteY23" fmla="*/ 21640 h 68993"/>
                  <a:gd name="connsiteX24" fmla="*/ 18643 w 55418"/>
                  <a:gd name="connsiteY24" fmla="*/ 24695 h 68993"/>
                  <a:gd name="connsiteX25" fmla="*/ 28603 w 55418"/>
                  <a:gd name="connsiteY25" fmla="*/ 27495 h 68993"/>
                  <a:gd name="connsiteX26" fmla="*/ 45203 w 55418"/>
                  <a:gd name="connsiteY26" fmla="*/ 32587 h 68993"/>
                  <a:gd name="connsiteX27" fmla="*/ 52609 w 55418"/>
                  <a:gd name="connsiteY27" fmla="*/ 38443 h 68993"/>
                  <a:gd name="connsiteX28" fmla="*/ 55418 w 55418"/>
                  <a:gd name="connsiteY28" fmla="*/ 48117 h 68993"/>
                  <a:gd name="connsiteX29" fmla="*/ 52098 w 55418"/>
                  <a:gd name="connsiteY29" fmla="*/ 58555 h 68993"/>
                  <a:gd name="connsiteX30" fmla="*/ 42649 w 55418"/>
                  <a:gd name="connsiteY30" fmla="*/ 66193 h 68993"/>
                  <a:gd name="connsiteX31" fmla="*/ 28603 w 55418"/>
                  <a:gd name="connsiteY31" fmla="*/ 68993 h 68993"/>
                  <a:gd name="connsiteX32" fmla="*/ 8938 w 55418"/>
                  <a:gd name="connsiteY32" fmla="*/ 63647 h 68993"/>
                  <a:gd name="connsiteX33" fmla="*/ 0 w 55418"/>
                  <a:gd name="connsiteY33" fmla="*/ 47862 h 68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5418" h="68993">
                    <a:moveTo>
                      <a:pt x="0" y="47862"/>
                    </a:moveTo>
                    <a:lnTo>
                      <a:pt x="11237" y="46080"/>
                    </a:lnTo>
                    <a:cubicBezTo>
                      <a:pt x="11748" y="50408"/>
                      <a:pt x="13535" y="53972"/>
                      <a:pt x="16345" y="56264"/>
                    </a:cubicBezTo>
                    <a:cubicBezTo>
                      <a:pt x="19154" y="58555"/>
                      <a:pt x="23240" y="59828"/>
                      <a:pt x="28348" y="59828"/>
                    </a:cubicBezTo>
                    <a:cubicBezTo>
                      <a:pt x="33455" y="59828"/>
                      <a:pt x="37286" y="58810"/>
                      <a:pt x="39840" y="56773"/>
                    </a:cubicBezTo>
                    <a:cubicBezTo>
                      <a:pt x="42394" y="54736"/>
                      <a:pt x="43670" y="52190"/>
                      <a:pt x="43670" y="49390"/>
                    </a:cubicBezTo>
                    <a:cubicBezTo>
                      <a:pt x="43670" y="46844"/>
                      <a:pt x="42649" y="44807"/>
                      <a:pt x="40351" y="43534"/>
                    </a:cubicBezTo>
                    <a:cubicBezTo>
                      <a:pt x="38818" y="42516"/>
                      <a:pt x="34987" y="41243"/>
                      <a:pt x="28858" y="39716"/>
                    </a:cubicBezTo>
                    <a:cubicBezTo>
                      <a:pt x="20686" y="37679"/>
                      <a:pt x="14812" y="35897"/>
                      <a:pt x="11748" y="34369"/>
                    </a:cubicBezTo>
                    <a:cubicBezTo>
                      <a:pt x="8683" y="32842"/>
                      <a:pt x="6129" y="30805"/>
                      <a:pt x="4597" y="28005"/>
                    </a:cubicBezTo>
                    <a:cubicBezTo>
                      <a:pt x="3065" y="25204"/>
                      <a:pt x="2043" y="22404"/>
                      <a:pt x="2043" y="19094"/>
                    </a:cubicBezTo>
                    <a:cubicBezTo>
                      <a:pt x="2043" y="16039"/>
                      <a:pt x="2809" y="13493"/>
                      <a:pt x="4086" y="10947"/>
                    </a:cubicBezTo>
                    <a:cubicBezTo>
                      <a:pt x="5363" y="8401"/>
                      <a:pt x="7406" y="6365"/>
                      <a:pt x="9705" y="4583"/>
                    </a:cubicBezTo>
                    <a:cubicBezTo>
                      <a:pt x="11492" y="3310"/>
                      <a:pt x="13791" y="2291"/>
                      <a:pt x="16855" y="1273"/>
                    </a:cubicBezTo>
                    <a:cubicBezTo>
                      <a:pt x="19920" y="255"/>
                      <a:pt x="22984" y="0"/>
                      <a:pt x="26560" y="0"/>
                    </a:cubicBezTo>
                    <a:cubicBezTo>
                      <a:pt x="31667" y="0"/>
                      <a:pt x="36264" y="764"/>
                      <a:pt x="40351" y="2291"/>
                    </a:cubicBezTo>
                    <a:cubicBezTo>
                      <a:pt x="44181" y="3819"/>
                      <a:pt x="47246" y="5856"/>
                      <a:pt x="49034" y="8401"/>
                    </a:cubicBezTo>
                    <a:cubicBezTo>
                      <a:pt x="50821" y="10947"/>
                      <a:pt x="52098" y="14257"/>
                      <a:pt x="52864" y="18585"/>
                    </a:cubicBezTo>
                    <a:lnTo>
                      <a:pt x="41883" y="20112"/>
                    </a:lnTo>
                    <a:cubicBezTo>
                      <a:pt x="41372" y="16803"/>
                      <a:pt x="39840" y="14002"/>
                      <a:pt x="37541" y="12220"/>
                    </a:cubicBezTo>
                    <a:cubicBezTo>
                      <a:pt x="35243" y="10438"/>
                      <a:pt x="31667" y="9420"/>
                      <a:pt x="27326" y="9420"/>
                    </a:cubicBezTo>
                    <a:cubicBezTo>
                      <a:pt x="22218" y="9420"/>
                      <a:pt x="18388" y="10183"/>
                      <a:pt x="16345" y="11966"/>
                    </a:cubicBezTo>
                    <a:cubicBezTo>
                      <a:pt x="14046" y="13748"/>
                      <a:pt x="13025" y="15530"/>
                      <a:pt x="13025" y="17821"/>
                    </a:cubicBezTo>
                    <a:cubicBezTo>
                      <a:pt x="13025" y="19349"/>
                      <a:pt x="13535" y="20622"/>
                      <a:pt x="14301" y="21640"/>
                    </a:cubicBezTo>
                    <a:cubicBezTo>
                      <a:pt x="15323" y="22913"/>
                      <a:pt x="16600" y="23931"/>
                      <a:pt x="18643" y="24695"/>
                    </a:cubicBezTo>
                    <a:cubicBezTo>
                      <a:pt x="19664" y="25204"/>
                      <a:pt x="22984" y="25968"/>
                      <a:pt x="28603" y="27495"/>
                    </a:cubicBezTo>
                    <a:cubicBezTo>
                      <a:pt x="36520" y="29532"/>
                      <a:pt x="42138" y="31314"/>
                      <a:pt x="45203" y="32587"/>
                    </a:cubicBezTo>
                    <a:cubicBezTo>
                      <a:pt x="48267" y="33860"/>
                      <a:pt x="50821" y="35897"/>
                      <a:pt x="52609" y="38443"/>
                    </a:cubicBezTo>
                    <a:cubicBezTo>
                      <a:pt x="54397" y="40989"/>
                      <a:pt x="55418" y="44298"/>
                      <a:pt x="55418" y="48117"/>
                    </a:cubicBezTo>
                    <a:cubicBezTo>
                      <a:pt x="55418" y="51936"/>
                      <a:pt x="54397" y="55245"/>
                      <a:pt x="52098" y="58555"/>
                    </a:cubicBezTo>
                    <a:cubicBezTo>
                      <a:pt x="49800" y="61865"/>
                      <a:pt x="46735" y="64411"/>
                      <a:pt x="42649" y="66193"/>
                    </a:cubicBezTo>
                    <a:cubicBezTo>
                      <a:pt x="38563" y="67975"/>
                      <a:pt x="33966" y="68993"/>
                      <a:pt x="28603" y="68993"/>
                    </a:cubicBezTo>
                    <a:cubicBezTo>
                      <a:pt x="19920" y="68993"/>
                      <a:pt x="13535" y="67211"/>
                      <a:pt x="8938" y="63647"/>
                    </a:cubicBezTo>
                    <a:cubicBezTo>
                      <a:pt x="4086" y="60337"/>
                      <a:pt x="1277" y="54991"/>
                      <a:pt x="0" y="47862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1" name="Freeform 100">
                <a:extLst>
                  <a:ext uri="{FF2B5EF4-FFF2-40B4-BE49-F238E27FC236}">
                    <a16:creationId xmlns:a16="http://schemas.microsoft.com/office/drawing/2014/main" id="{5036CF02-268A-32B3-4DCD-D40096FFAA0A}"/>
                  </a:ext>
                </a:extLst>
              </p:cNvPr>
              <p:cNvSpPr/>
              <p:nvPr/>
            </p:nvSpPr>
            <p:spPr>
              <a:xfrm>
                <a:off x="11567460" y="6312582"/>
                <a:ext cx="53885" cy="91396"/>
              </a:xfrm>
              <a:custGeom>
                <a:avLst/>
                <a:gdLst>
                  <a:gd name="connsiteX0" fmla="*/ 0 w 53885"/>
                  <a:gd name="connsiteY0" fmla="*/ 91397 h 91396"/>
                  <a:gd name="connsiteX1" fmla="*/ 0 w 53885"/>
                  <a:gd name="connsiteY1" fmla="*/ 0 h 91396"/>
                  <a:gd name="connsiteX2" fmla="*/ 11237 w 53885"/>
                  <a:gd name="connsiteY2" fmla="*/ 0 h 91396"/>
                  <a:gd name="connsiteX3" fmla="*/ 11237 w 53885"/>
                  <a:gd name="connsiteY3" fmla="*/ 32842 h 91396"/>
                  <a:gd name="connsiteX4" fmla="*/ 31157 w 53885"/>
                  <a:gd name="connsiteY4" fmla="*/ 23677 h 91396"/>
                  <a:gd name="connsiteX5" fmla="*/ 43926 w 53885"/>
                  <a:gd name="connsiteY5" fmla="*/ 26477 h 91396"/>
                  <a:gd name="connsiteX6" fmla="*/ 51587 w 53885"/>
                  <a:gd name="connsiteY6" fmla="*/ 34369 h 91396"/>
                  <a:gd name="connsiteX7" fmla="*/ 53886 w 53885"/>
                  <a:gd name="connsiteY7" fmla="*/ 49135 h 91396"/>
                  <a:gd name="connsiteX8" fmla="*/ 53886 w 53885"/>
                  <a:gd name="connsiteY8" fmla="*/ 90888 h 91396"/>
                  <a:gd name="connsiteX9" fmla="*/ 42649 w 53885"/>
                  <a:gd name="connsiteY9" fmla="*/ 90888 h 91396"/>
                  <a:gd name="connsiteX10" fmla="*/ 42649 w 53885"/>
                  <a:gd name="connsiteY10" fmla="*/ 49390 h 91396"/>
                  <a:gd name="connsiteX11" fmla="*/ 39074 w 53885"/>
                  <a:gd name="connsiteY11" fmla="*/ 37170 h 91396"/>
                  <a:gd name="connsiteX12" fmla="*/ 28858 w 53885"/>
                  <a:gd name="connsiteY12" fmla="*/ 33351 h 91396"/>
                  <a:gd name="connsiteX13" fmla="*/ 19409 w 53885"/>
                  <a:gd name="connsiteY13" fmla="*/ 35897 h 91396"/>
                  <a:gd name="connsiteX14" fmla="*/ 13025 w 53885"/>
                  <a:gd name="connsiteY14" fmla="*/ 42771 h 91396"/>
                  <a:gd name="connsiteX15" fmla="*/ 11237 w 53885"/>
                  <a:gd name="connsiteY15" fmla="*/ 54991 h 91396"/>
                  <a:gd name="connsiteX16" fmla="*/ 11237 w 53885"/>
                  <a:gd name="connsiteY16" fmla="*/ 91142 h 91396"/>
                  <a:gd name="connsiteX17" fmla="*/ 0 w 53885"/>
                  <a:gd name="connsiteY17" fmla="*/ 91142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3885" h="91396">
                    <a:moveTo>
                      <a:pt x="0" y="91397"/>
                    </a:moveTo>
                    <a:lnTo>
                      <a:pt x="0" y="0"/>
                    </a:lnTo>
                    <a:lnTo>
                      <a:pt x="11237" y="0"/>
                    </a:lnTo>
                    <a:lnTo>
                      <a:pt x="11237" y="32842"/>
                    </a:lnTo>
                    <a:cubicBezTo>
                      <a:pt x="16600" y="26732"/>
                      <a:pt x="22984" y="23677"/>
                      <a:pt x="31157" y="23677"/>
                    </a:cubicBezTo>
                    <a:cubicBezTo>
                      <a:pt x="36009" y="23677"/>
                      <a:pt x="40350" y="24695"/>
                      <a:pt x="43926" y="26477"/>
                    </a:cubicBezTo>
                    <a:cubicBezTo>
                      <a:pt x="47501" y="28514"/>
                      <a:pt x="50055" y="31060"/>
                      <a:pt x="51587" y="34369"/>
                    </a:cubicBezTo>
                    <a:cubicBezTo>
                      <a:pt x="53120" y="37679"/>
                      <a:pt x="53886" y="42771"/>
                      <a:pt x="53886" y="49135"/>
                    </a:cubicBezTo>
                    <a:lnTo>
                      <a:pt x="53886" y="90888"/>
                    </a:lnTo>
                    <a:lnTo>
                      <a:pt x="42649" y="90888"/>
                    </a:lnTo>
                    <a:lnTo>
                      <a:pt x="42649" y="49390"/>
                    </a:lnTo>
                    <a:cubicBezTo>
                      <a:pt x="42649" y="43789"/>
                      <a:pt x="41372" y="39716"/>
                      <a:pt x="39074" y="37170"/>
                    </a:cubicBezTo>
                    <a:cubicBezTo>
                      <a:pt x="36520" y="34624"/>
                      <a:pt x="33200" y="33351"/>
                      <a:pt x="28858" y="33351"/>
                    </a:cubicBezTo>
                    <a:cubicBezTo>
                      <a:pt x="25538" y="33351"/>
                      <a:pt x="22474" y="34115"/>
                      <a:pt x="19409" y="35897"/>
                    </a:cubicBezTo>
                    <a:cubicBezTo>
                      <a:pt x="16600" y="37679"/>
                      <a:pt x="14301" y="39970"/>
                      <a:pt x="13025" y="42771"/>
                    </a:cubicBezTo>
                    <a:cubicBezTo>
                      <a:pt x="11748" y="45826"/>
                      <a:pt x="11237" y="49899"/>
                      <a:pt x="11237" y="54991"/>
                    </a:cubicBezTo>
                    <a:lnTo>
                      <a:pt x="11237" y="91142"/>
                    </a:lnTo>
                    <a:lnTo>
                      <a:pt x="0" y="91142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" name="Freeform 101">
                <a:extLst>
                  <a:ext uri="{FF2B5EF4-FFF2-40B4-BE49-F238E27FC236}">
                    <a16:creationId xmlns:a16="http://schemas.microsoft.com/office/drawing/2014/main" id="{BC5EC87E-2A16-54DC-ECC1-C1514D1FC43D}"/>
                  </a:ext>
                </a:extLst>
              </p:cNvPr>
              <p:cNvSpPr/>
              <p:nvPr/>
            </p:nvSpPr>
            <p:spPr>
              <a:xfrm>
                <a:off x="11638456" y="6312582"/>
                <a:ext cx="11236" cy="91396"/>
              </a:xfrm>
              <a:custGeom>
                <a:avLst/>
                <a:gdLst>
                  <a:gd name="connsiteX0" fmla="*/ 0 w 11236"/>
                  <a:gd name="connsiteY0" fmla="*/ 12984 h 91396"/>
                  <a:gd name="connsiteX1" fmla="*/ 0 w 11236"/>
                  <a:gd name="connsiteY1" fmla="*/ 0 h 91396"/>
                  <a:gd name="connsiteX2" fmla="*/ 11237 w 11236"/>
                  <a:gd name="connsiteY2" fmla="*/ 0 h 91396"/>
                  <a:gd name="connsiteX3" fmla="*/ 11237 w 11236"/>
                  <a:gd name="connsiteY3" fmla="*/ 12984 h 91396"/>
                  <a:gd name="connsiteX4" fmla="*/ 0 w 11236"/>
                  <a:gd name="connsiteY4" fmla="*/ 12984 h 91396"/>
                  <a:gd name="connsiteX5" fmla="*/ 0 w 11236"/>
                  <a:gd name="connsiteY5" fmla="*/ 91397 h 91396"/>
                  <a:gd name="connsiteX6" fmla="*/ 0 w 11236"/>
                  <a:gd name="connsiteY6" fmla="*/ 25204 h 91396"/>
                  <a:gd name="connsiteX7" fmla="*/ 11237 w 11236"/>
                  <a:gd name="connsiteY7" fmla="*/ 25204 h 91396"/>
                  <a:gd name="connsiteX8" fmla="*/ 11237 w 11236"/>
                  <a:gd name="connsiteY8" fmla="*/ 91397 h 91396"/>
                  <a:gd name="connsiteX9" fmla="*/ 0 w 11236"/>
                  <a:gd name="connsiteY9" fmla="*/ 91397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236" h="91396">
                    <a:moveTo>
                      <a:pt x="0" y="12984"/>
                    </a:moveTo>
                    <a:lnTo>
                      <a:pt x="0" y="0"/>
                    </a:lnTo>
                    <a:lnTo>
                      <a:pt x="11237" y="0"/>
                    </a:lnTo>
                    <a:lnTo>
                      <a:pt x="11237" y="12984"/>
                    </a:lnTo>
                    <a:lnTo>
                      <a:pt x="0" y="12984"/>
                    </a:lnTo>
                    <a:close/>
                    <a:moveTo>
                      <a:pt x="0" y="91397"/>
                    </a:moveTo>
                    <a:lnTo>
                      <a:pt x="0" y="25204"/>
                    </a:lnTo>
                    <a:lnTo>
                      <a:pt x="11237" y="25204"/>
                    </a:lnTo>
                    <a:lnTo>
                      <a:pt x="11237" y="91397"/>
                    </a:lnTo>
                    <a:lnTo>
                      <a:pt x="0" y="91397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" name="Freeform 102">
                <a:extLst>
                  <a:ext uri="{FF2B5EF4-FFF2-40B4-BE49-F238E27FC236}">
                    <a16:creationId xmlns:a16="http://schemas.microsoft.com/office/drawing/2014/main" id="{A4C13067-45A7-9BD4-7A34-9F579320B640}"/>
                  </a:ext>
                </a:extLst>
              </p:cNvPr>
              <p:cNvSpPr/>
              <p:nvPr/>
            </p:nvSpPr>
            <p:spPr>
              <a:xfrm>
                <a:off x="11666804" y="6336259"/>
                <a:ext cx="53885" cy="67974"/>
              </a:xfrm>
              <a:custGeom>
                <a:avLst/>
                <a:gdLst>
                  <a:gd name="connsiteX0" fmla="*/ 0 w 53885"/>
                  <a:gd name="connsiteY0" fmla="*/ 67720 h 67974"/>
                  <a:gd name="connsiteX1" fmla="*/ 0 w 53885"/>
                  <a:gd name="connsiteY1" fmla="*/ 1528 h 67974"/>
                  <a:gd name="connsiteX2" fmla="*/ 10215 w 53885"/>
                  <a:gd name="connsiteY2" fmla="*/ 1528 h 67974"/>
                  <a:gd name="connsiteX3" fmla="*/ 10215 w 53885"/>
                  <a:gd name="connsiteY3" fmla="*/ 10947 h 67974"/>
                  <a:gd name="connsiteX4" fmla="*/ 31412 w 53885"/>
                  <a:gd name="connsiteY4" fmla="*/ 0 h 67974"/>
                  <a:gd name="connsiteX5" fmla="*/ 42394 w 53885"/>
                  <a:gd name="connsiteY5" fmla="*/ 2037 h 67974"/>
                  <a:gd name="connsiteX6" fmla="*/ 49800 w 53885"/>
                  <a:gd name="connsiteY6" fmla="*/ 7638 h 67974"/>
                  <a:gd name="connsiteX7" fmla="*/ 53375 w 53885"/>
                  <a:gd name="connsiteY7" fmla="*/ 16039 h 67974"/>
                  <a:gd name="connsiteX8" fmla="*/ 53886 w 53885"/>
                  <a:gd name="connsiteY8" fmla="*/ 26986 h 67974"/>
                  <a:gd name="connsiteX9" fmla="*/ 53886 w 53885"/>
                  <a:gd name="connsiteY9" fmla="*/ 67720 h 67974"/>
                  <a:gd name="connsiteX10" fmla="*/ 42649 w 53885"/>
                  <a:gd name="connsiteY10" fmla="*/ 67720 h 67974"/>
                  <a:gd name="connsiteX11" fmla="*/ 42649 w 53885"/>
                  <a:gd name="connsiteY11" fmla="*/ 27495 h 67974"/>
                  <a:gd name="connsiteX12" fmla="*/ 41372 w 53885"/>
                  <a:gd name="connsiteY12" fmla="*/ 17312 h 67974"/>
                  <a:gd name="connsiteX13" fmla="*/ 36775 w 53885"/>
                  <a:gd name="connsiteY13" fmla="*/ 11966 h 67974"/>
                  <a:gd name="connsiteX14" fmla="*/ 28858 w 53885"/>
                  <a:gd name="connsiteY14" fmla="*/ 9929 h 67974"/>
                  <a:gd name="connsiteX15" fmla="*/ 16344 w 53885"/>
                  <a:gd name="connsiteY15" fmla="*/ 14511 h 67974"/>
                  <a:gd name="connsiteX16" fmla="*/ 11237 w 53885"/>
                  <a:gd name="connsiteY16" fmla="*/ 31823 h 67974"/>
                  <a:gd name="connsiteX17" fmla="*/ 11237 w 53885"/>
                  <a:gd name="connsiteY17" fmla="*/ 67975 h 67974"/>
                  <a:gd name="connsiteX18" fmla="*/ 0 w 53885"/>
                  <a:gd name="connsiteY18" fmla="*/ 67975 h 6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3885" h="67974">
                    <a:moveTo>
                      <a:pt x="0" y="67720"/>
                    </a:moveTo>
                    <a:lnTo>
                      <a:pt x="0" y="1528"/>
                    </a:lnTo>
                    <a:lnTo>
                      <a:pt x="10215" y="1528"/>
                    </a:lnTo>
                    <a:lnTo>
                      <a:pt x="10215" y="10947"/>
                    </a:lnTo>
                    <a:cubicBezTo>
                      <a:pt x="15068" y="3564"/>
                      <a:pt x="22218" y="0"/>
                      <a:pt x="31412" y="0"/>
                    </a:cubicBezTo>
                    <a:cubicBezTo>
                      <a:pt x="35498" y="0"/>
                      <a:pt x="39074" y="764"/>
                      <a:pt x="42394" y="2037"/>
                    </a:cubicBezTo>
                    <a:cubicBezTo>
                      <a:pt x="45714" y="3564"/>
                      <a:pt x="48267" y="5346"/>
                      <a:pt x="49800" y="7638"/>
                    </a:cubicBezTo>
                    <a:cubicBezTo>
                      <a:pt x="51587" y="9929"/>
                      <a:pt x="52609" y="12729"/>
                      <a:pt x="53375" y="16039"/>
                    </a:cubicBezTo>
                    <a:cubicBezTo>
                      <a:pt x="53886" y="18076"/>
                      <a:pt x="53886" y="21640"/>
                      <a:pt x="53886" y="26986"/>
                    </a:cubicBezTo>
                    <a:lnTo>
                      <a:pt x="53886" y="67720"/>
                    </a:lnTo>
                    <a:lnTo>
                      <a:pt x="42649" y="67720"/>
                    </a:lnTo>
                    <a:lnTo>
                      <a:pt x="42649" y="27495"/>
                    </a:lnTo>
                    <a:cubicBezTo>
                      <a:pt x="42649" y="22913"/>
                      <a:pt x="42138" y="19603"/>
                      <a:pt x="41372" y="17312"/>
                    </a:cubicBezTo>
                    <a:cubicBezTo>
                      <a:pt x="40606" y="15021"/>
                      <a:pt x="39074" y="13239"/>
                      <a:pt x="36775" y="11966"/>
                    </a:cubicBezTo>
                    <a:cubicBezTo>
                      <a:pt x="34477" y="10693"/>
                      <a:pt x="31923" y="9929"/>
                      <a:pt x="28858" y="9929"/>
                    </a:cubicBezTo>
                    <a:cubicBezTo>
                      <a:pt x="24006" y="9929"/>
                      <a:pt x="19920" y="11456"/>
                      <a:pt x="16344" y="14511"/>
                    </a:cubicBezTo>
                    <a:cubicBezTo>
                      <a:pt x="12769" y="17567"/>
                      <a:pt x="11237" y="23167"/>
                      <a:pt x="11237" y="31823"/>
                    </a:cubicBezTo>
                    <a:lnTo>
                      <a:pt x="11237" y="67975"/>
                    </a:lnTo>
                    <a:lnTo>
                      <a:pt x="0" y="6797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" name="Freeform 103">
                <a:extLst>
                  <a:ext uri="{FF2B5EF4-FFF2-40B4-BE49-F238E27FC236}">
                    <a16:creationId xmlns:a16="http://schemas.microsoft.com/office/drawing/2014/main" id="{4327312F-B886-7679-671F-8B1DA211BDFC}"/>
                  </a:ext>
                </a:extLst>
              </p:cNvPr>
              <p:cNvSpPr/>
              <p:nvPr/>
            </p:nvSpPr>
            <p:spPr>
              <a:xfrm>
                <a:off x="11733714" y="6336004"/>
                <a:ext cx="58482" cy="94960"/>
              </a:xfrm>
              <a:custGeom>
                <a:avLst/>
                <a:gdLst>
                  <a:gd name="connsiteX0" fmla="*/ 2298 w 58482"/>
                  <a:gd name="connsiteY0" fmla="*/ 73321 h 94960"/>
                  <a:gd name="connsiteX1" fmla="*/ 13280 w 58482"/>
                  <a:gd name="connsiteY1" fmla="*/ 74849 h 94960"/>
                  <a:gd name="connsiteX2" fmla="*/ 17111 w 58482"/>
                  <a:gd name="connsiteY2" fmla="*/ 82232 h 94960"/>
                  <a:gd name="connsiteX3" fmla="*/ 28603 w 58482"/>
                  <a:gd name="connsiteY3" fmla="*/ 85287 h 94960"/>
                  <a:gd name="connsiteX4" fmla="*/ 40606 w 58482"/>
                  <a:gd name="connsiteY4" fmla="*/ 82232 h 94960"/>
                  <a:gd name="connsiteX5" fmla="*/ 46224 w 58482"/>
                  <a:gd name="connsiteY5" fmla="*/ 73576 h 94960"/>
                  <a:gd name="connsiteX6" fmla="*/ 46990 w 58482"/>
                  <a:gd name="connsiteY6" fmla="*/ 59319 h 94960"/>
                  <a:gd name="connsiteX7" fmla="*/ 28603 w 58482"/>
                  <a:gd name="connsiteY7" fmla="*/ 67975 h 94960"/>
                  <a:gd name="connsiteX8" fmla="*/ 7406 w 58482"/>
                  <a:gd name="connsiteY8" fmla="*/ 58046 h 94960"/>
                  <a:gd name="connsiteX9" fmla="*/ 0 w 58482"/>
                  <a:gd name="connsiteY9" fmla="*/ 34369 h 94960"/>
                  <a:gd name="connsiteX10" fmla="*/ 3320 w 58482"/>
                  <a:gd name="connsiteY10" fmla="*/ 16803 h 94960"/>
                  <a:gd name="connsiteX11" fmla="*/ 13280 w 58482"/>
                  <a:gd name="connsiteY11" fmla="*/ 4328 h 94960"/>
                  <a:gd name="connsiteX12" fmla="*/ 28603 w 58482"/>
                  <a:gd name="connsiteY12" fmla="*/ 0 h 94960"/>
                  <a:gd name="connsiteX13" fmla="*/ 48012 w 58482"/>
                  <a:gd name="connsiteY13" fmla="*/ 9420 h 94960"/>
                  <a:gd name="connsiteX14" fmla="*/ 48012 w 58482"/>
                  <a:gd name="connsiteY14" fmla="*/ 1528 h 94960"/>
                  <a:gd name="connsiteX15" fmla="*/ 58483 w 58482"/>
                  <a:gd name="connsiteY15" fmla="*/ 1528 h 94960"/>
                  <a:gd name="connsiteX16" fmla="*/ 58483 w 58482"/>
                  <a:gd name="connsiteY16" fmla="*/ 59064 h 94960"/>
                  <a:gd name="connsiteX17" fmla="*/ 55418 w 58482"/>
                  <a:gd name="connsiteY17" fmla="*/ 80959 h 94960"/>
                  <a:gd name="connsiteX18" fmla="*/ 45458 w 58482"/>
                  <a:gd name="connsiteY18" fmla="*/ 91142 h 94960"/>
                  <a:gd name="connsiteX19" fmla="*/ 28603 w 58482"/>
                  <a:gd name="connsiteY19" fmla="*/ 94961 h 94960"/>
                  <a:gd name="connsiteX20" fmla="*/ 9449 w 58482"/>
                  <a:gd name="connsiteY20" fmla="*/ 89615 h 94960"/>
                  <a:gd name="connsiteX21" fmla="*/ 2298 w 58482"/>
                  <a:gd name="connsiteY21" fmla="*/ 73321 h 94960"/>
                  <a:gd name="connsiteX22" fmla="*/ 11492 w 58482"/>
                  <a:gd name="connsiteY22" fmla="*/ 33605 h 94960"/>
                  <a:gd name="connsiteX23" fmla="*/ 16600 w 58482"/>
                  <a:gd name="connsiteY23" fmla="*/ 52700 h 94960"/>
                  <a:gd name="connsiteX24" fmla="*/ 29624 w 58482"/>
                  <a:gd name="connsiteY24" fmla="*/ 58555 h 94960"/>
                  <a:gd name="connsiteX25" fmla="*/ 42649 w 58482"/>
                  <a:gd name="connsiteY25" fmla="*/ 52700 h 94960"/>
                  <a:gd name="connsiteX26" fmla="*/ 48012 w 58482"/>
                  <a:gd name="connsiteY26" fmla="*/ 34115 h 94960"/>
                  <a:gd name="connsiteX27" fmla="*/ 42649 w 58482"/>
                  <a:gd name="connsiteY27" fmla="*/ 15784 h 94960"/>
                  <a:gd name="connsiteX28" fmla="*/ 29624 w 58482"/>
                  <a:gd name="connsiteY28" fmla="*/ 9674 h 94960"/>
                  <a:gd name="connsiteX29" fmla="*/ 16855 w 58482"/>
                  <a:gd name="connsiteY29" fmla="*/ 15784 h 94960"/>
                  <a:gd name="connsiteX30" fmla="*/ 11492 w 58482"/>
                  <a:gd name="connsiteY30" fmla="*/ 33605 h 94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482" h="94960">
                    <a:moveTo>
                      <a:pt x="2298" y="73321"/>
                    </a:moveTo>
                    <a:lnTo>
                      <a:pt x="13280" y="74849"/>
                    </a:lnTo>
                    <a:cubicBezTo>
                      <a:pt x="13791" y="78158"/>
                      <a:pt x="15068" y="80704"/>
                      <a:pt x="17111" y="82232"/>
                    </a:cubicBezTo>
                    <a:cubicBezTo>
                      <a:pt x="19920" y="84268"/>
                      <a:pt x="23751" y="85287"/>
                      <a:pt x="28603" y="85287"/>
                    </a:cubicBezTo>
                    <a:cubicBezTo>
                      <a:pt x="33711" y="85287"/>
                      <a:pt x="37797" y="84268"/>
                      <a:pt x="40606" y="82232"/>
                    </a:cubicBezTo>
                    <a:cubicBezTo>
                      <a:pt x="43415" y="80195"/>
                      <a:pt x="45458" y="77140"/>
                      <a:pt x="46224" y="73576"/>
                    </a:cubicBezTo>
                    <a:cubicBezTo>
                      <a:pt x="46735" y="71284"/>
                      <a:pt x="46990" y="66447"/>
                      <a:pt x="46990" y="59319"/>
                    </a:cubicBezTo>
                    <a:cubicBezTo>
                      <a:pt x="42138" y="65174"/>
                      <a:pt x="36009" y="67975"/>
                      <a:pt x="28603" y="67975"/>
                    </a:cubicBezTo>
                    <a:cubicBezTo>
                      <a:pt x="19409" y="67975"/>
                      <a:pt x="12514" y="64665"/>
                      <a:pt x="7406" y="58046"/>
                    </a:cubicBezTo>
                    <a:cubicBezTo>
                      <a:pt x="2298" y="51427"/>
                      <a:pt x="0" y="43534"/>
                      <a:pt x="0" y="34369"/>
                    </a:cubicBezTo>
                    <a:cubicBezTo>
                      <a:pt x="0" y="28005"/>
                      <a:pt x="1022" y="22149"/>
                      <a:pt x="3320" y="16803"/>
                    </a:cubicBezTo>
                    <a:cubicBezTo>
                      <a:pt x="5618" y="11456"/>
                      <a:pt x="8938" y="7383"/>
                      <a:pt x="13280" y="4328"/>
                    </a:cubicBezTo>
                    <a:cubicBezTo>
                      <a:pt x="17621" y="1528"/>
                      <a:pt x="22729" y="0"/>
                      <a:pt x="28603" y="0"/>
                    </a:cubicBezTo>
                    <a:cubicBezTo>
                      <a:pt x="36520" y="0"/>
                      <a:pt x="42904" y="3055"/>
                      <a:pt x="48012" y="9420"/>
                    </a:cubicBezTo>
                    <a:lnTo>
                      <a:pt x="48012" y="1528"/>
                    </a:lnTo>
                    <a:lnTo>
                      <a:pt x="58483" y="1528"/>
                    </a:lnTo>
                    <a:lnTo>
                      <a:pt x="58483" y="59064"/>
                    </a:lnTo>
                    <a:cubicBezTo>
                      <a:pt x="58483" y="69248"/>
                      <a:pt x="57461" y="76631"/>
                      <a:pt x="55418" y="80959"/>
                    </a:cubicBezTo>
                    <a:cubicBezTo>
                      <a:pt x="53375" y="85287"/>
                      <a:pt x="50055" y="88596"/>
                      <a:pt x="45458" y="91142"/>
                    </a:cubicBezTo>
                    <a:cubicBezTo>
                      <a:pt x="40861" y="93688"/>
                      <a:pt x="35243" y="94961"/>
                      <a:pt x="28603" y="94961"/>
                    </a:cubicBezTo>
                    <a:cubicBezTo>
                      <a:pt x="20686" y="94961"/>
                      <a:pt x="14301" y="93179"/>
                      <a:pt x="9449" y="89615"/>
                    </a:cubicBezTo>
                    <a:cubicBezTo>
                      <a:pt x="4342" y="85796"/>
                      <a:pt x="2043" y="80450"/>
                      <a:pt x="2298" y="73321"/>
                    </a:cubicBezTo>
                    <a:close/>
                    <a:moveTo>
                      <a:pt x="11492" y="33605"/>
                    </a:moveTo>
                    <a:cubicBezTo>
                      <a:pt x="11492" y="42261"/>
                      <a:pt x="13280" y="48626"/>
                      <a:pt x="16600" y="52700"/>
                    </a:cubicBezTo>
                    <a:cubicBezTo>
                      <a:pt x="20175" y="56773"/>
                      <a:pt x="24261" y="58555"/>
                      <a:pt x="29624" y="58555"/>
                    </a:cubicBezTo>
                    <a:cubicBezTo>
                      <a:pt x="34732" y="58555"/>
                      <a:pt x="39074" y="56518"/>
                      <a:pt x="42649" y="52700"/>
                    </a:cubicBezTo>
                    <a:cubicBezTo>
                      <a:pt x="46224" y="48626"/>
                      <a:pt x="48012" y="42516"/>
                      <a:pt x="48012" y="34115"/>
                    </a:cubicBezTo>
                    <a:cubicBezTo>
                      <a:pt x="48012" y="25968"/>
                      <a:pt x="46224" y="19858"/>
                      <a:pt x="42649" y="15784"/>
                    </a:cubicBezTo>
                    <a:cubicBezTo>
                      <a:pt x="39074" y="11711"/>
                      <a:pt x="34732" y="9674"/>
                      <a:pt x="29624" y="9674"/>
                    </a:cubicBezTo>
                    <a:cubicBezTo>
                      <a:pt x="24517" y="9674"/>
                      <a:pt x="20431" y="11711"/>
                      <a:pt x="16855" y="15784"/>
                    </a:cubicBezTo>
                    <a:cubicBezTo>
                      <a:pt x="13280" y="19603"/>
                      <a:pt x="11492" y="25713"/>
                      <a:pt x="11492" y="33605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" name="Freeform 104">
                <a:extLst>
                  <a:ext uri="{FF2B5EF4-FFF2-40B4-BE49-F238E27FC236}">
                    <a16:creationId xmlns:a16="http://schemas.microsoft.com/office/drawing/2014/main" id="{0850630B-D6CD-1E2E-46E5-9B6A73E1FD93}"/>
                  </a:ext>
                </a:extLst>
              </p:cNvPr>
              <p:cNvSpPr/>
              <p:nvPr/>
            </p:nvSpPr>
            <p:spPr>
              <a:xfrm>
                <a:off x="11802923" y="6314874"/>
                <a:ext cx="32178" cy="89869"/>
              </a:xfrm>
              <a:custGeom>
                <a:avLst/>
                <a:gdLst>
                  <a:gd name="connsiteX0" fmla="*/ 30646 w 32178"/>
                  <a:gd name="connsiteY0" fmla="*/ 78922 h 89869"/>
                  <a:gd name="connsiteX1" fmla="*/ 32178 w 32178"/>
                  <a:gd name="connsiteY1" fmla="*/ 88851 h 89869"/>
                  <a:gd name="connsiteX2" fmla="*/ 23751 w 32178"/>
                  <a:gd name="connsiteY2" fmla="*/ 89869 h 89869"/>
                  <a:gd name="connsiteX3" fmla="*/ 14301 w 32178"/>
                  <a:gd name="connsiteY3" fmla="*/ 87833 h 89869"/>
                  <a:gd name="connsiteX4" fmla="*/ 9449 w 32178"/>
                  <a:gd name="connsiteY4" fmla="*/ 82741 h 89869"/>
                  <a:gd name="connsiteX5" fmla="*/ 8172 w 32178"/>
                  <a:gd name="connsiteY5" fmla="*/ 69502 h 89869"/>
                  <a:gd name="connsiteX6" fmla="*/ 8172 w 32178"/>
                  <a:gd name="connsiteY6" fmla="*/ 31569 h 89869"/>
                  <a:gd name="connsiteX7" fmla="*/ 0 w 32178"/>
                  <a:gd name="connsiteY7" fmla="*/ 31569 h 89869"/>
                  <a:gd name="connsiteX8" fmla="*/ 0 w 32178"/>
                  <a:gd name="connsiteY8" fmla="*/ 22913 h 89869"/>
                  <a:gd name="connsiteX9" fmla="*/ 8172 w 32178"/>
                  <a:gd name="connsiteY9" fmla="*/ 22913 h 89869"/>
                  <a:gd name="connsiteX10" fmla="*/ 8172 w 32178"/>
                  <a:gd name="connsiteY10" fmla="*/ 6619 h 89869"/>
                  <a:gd name="connsiteX11" fmla="*/ 19409 w 32178"/>
                  <a:gd name="connsiteY11" fmla="*/ 0 h 89869"/>
                  <a:gd name="connsiteX12" fmla="*/ 19409 w 32178"/>
                  <a:gd name="connsiteY12" fmla="*/ 23167 h 89869"/>
                  <a:gd name="connsiteX13" fmla="*/ 30646 w 32178"/>
                  <a:gd name="connsiteY13" fmla="*/ 23167 h 89869"/>
                  <a:gd name="connsiteX14" fmla="*/ 30646 w 32178"/>
                  <a:gd name="connsiteY14" fmla="*/ 31823 h 89869"/>
                  <a:gd name="connsiteX15" fmla="*/ 19409 w 32178"/>
                  <a:gd name="connsiteY15" fmla="*/ 31823 h 89869"/>
                  <a:gd name="connsiteX16" fmla="*/ 19409 w 32178"/>
                  <a:gd name="connsiteY16" fmla="*/ 70521 h 89869"/>
                  <a:gd name="connsiteX17" fmla="*/ 19920 w 32178"/>
                  <a:gd name="connsiteY17" fmla="*/ 76631 h 89869"/>
                  <a:gd name="connsiteX18" fmla="*/ 21963 w 32178"/>
                  <a:gd name="connsiteY18" fmla="*/ 78922 h 89869"/>
                  <a:gd name="connsiteX19" fmla="*/ 25794 w 32178"/>
                  <a:gd name="connsiteY19" fmla="*/ 79686 h 89869"/>
                  <a:gd name="connsiteX20" fmla="*/ 30646 w 32178"/>
                  <a:gd name="connsiteY20" fmla="*/ 78922 h 89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2178" h="89869">
                    <a:moveTo>
                      <a:pt x="30646" y="78922"/>
                    </a:moveTo>
                    <a:lnTo>
                      <a:pt x="32178" y="88851"/>
                    </a:lnTo>
                    <a:cubicBezTo>
                      <a:pt x="29114" y="89615"/>
                      <a:pt x="26304" y="89869"/>
                      <a:pt x="23751" y="89869"/>
                    </a:cubicBezTo>
                    <a:cubicBezTo>
                      <a:pt x="19664" y="89869"/>
                      <a:pt x="16600" y="89105"/>
                      <a:pt x="14301" y="87833"/>
                    </a:cubicBezTo>
                    <a:cubicBezTo>
                      <a:pt x="12003" y="86560"/>
                      <a:pt x="10471" y="84777"/>
                      <a:pt x="9449" y="82741"/>
                    </a:cubicBezTo>
                    <a:cubicBezTo>
                      <a:pt x="8428" y="80704"/>
                      <a:pt x="8172" y="76122"/>
                      <a:pt x="8172" y="69502"/>
                    </a:cubicBezTo>
                    <a:lnTo>
                      <a:pt x="8172" y="31569"/>
                    </a:lnTo>
                    <a:lnTo>
                      <a:pt x="0" y="31569"/>
                    </a:lnTo>
                    <a:lnTo>
                      <a:pt x="0" y="22913"/>
                    </a:lnTo>
                    <a:lnTo>
                      <a:pt x="8172" y="22913"/>
                    </a:lnTo>
                    <a:lnTo>
                      <a:pt x="8172" y="6619"/>
                    </a:lnTo>
                    <a:lnTo>
                      <a:pt x="19409" y="0"/>
                    </a:lnTo>
                    <a:lnTo>
                      <a:pt x="19409" y="23167"/>
                    </a:lnTo>
                    <a:lnTo>
                      <a:pt x="30646" y="23167"/>
                    </a:lnTo>
                    <a:lnTo>
                      <a:pt x="30646" y="31823"/>
                    </a:lnTo>
                    <a:lnTo>
                      <a:pt x="19409" y="31823"/>
                    </a:lnTo>
                    <a:lnTo>
                      <a:pt x="19409" y="70521"/>
                    </a:lnTo>
                    <a:cubicBezTo>
                      <a:pt x="19409" y="73830"/>
                      <a:pt x="19664" y="75867"/>
                      <a:pt x="19920" y="76631"/>
                    </a:cubicBezTo>
                    <a:cubicBezTo>
                      <a:pt x="20431" y="77649"/>
                      <a:pt x="20941" y="78158"/>
                      <a:pt x="21963" y="78922"/>
                    </a:cubicBezTo>
                    <a:cubicBezTo>
                      <a:pt x="22984" y="79431"/>
                      <a:pt x="24261" y="79686"/>
                      <a:pt x="25794" y="79686"/>
                    </a:cubicBezTo>
                    <a:cubicBezTo>
                      <a:pt x="27071" y="79431"/>
                      <a:pt x="28603" y="79431"/>
                      <a:pt x="30646" y="78922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" name="Freeform 105">
                <a:extLst>
                  <a:ext uri="{FF2B5EF4-FFF2-40B4-BE49-F238E27FC236}">
                    <a16:creationId xmlns:a16="http://schemas.microsoft.com/office/drawing/2014/main" id="{651EB948-5165-6CC6-7484-E07A4C749410}"/>
                  </a:ext>
                </a:extLst>
              </p:cNvPr>
              <p:cNvSpPr/>
              <p:nvPr/>
            </p:nvSpPr>
            <p:spPr>
              <a:xfrm>
                <a:off x="11840464" y="6336259"/>
                <a:ext cx="62058" cy="69247"/>
              </a:xfrm>
              <a:custGeom>
                <a:avLst/>
                <a:gdLst>
                  <a:gd name="connsiteX0" fmla="*/ 0 w 62058"/>
                  <a:gd name="connsiteY0" fmla="*/ 34624 h 69247"/>
                  <a:gd name="connsiteX1" fmla="*/ 10215 w 62058"/>
                  <a:gd name="connsiteY1" fmla="*/ 7383 h 69247"/>
                  <a:gd name="connsiteX2" fmla="*/ 31157 w 62058"/>
                  <a:gd name="connsiteY2" fmla="*/ 0 h 69247"/>
                  <a:gd name="connsiteX3" fmla="*/ 53375 w 62058"/>
                  <a:gd name="connsiteY3" fmla="*/ 8911 h 69247"/>
                  <a:gd name="connsiteX4" fmla="*/ 62058 w 62058"/>
                  <a:gd name="connsiteY4" fmla="*/ 33605 h 69247"/>
                  <a:gd name="connsiteX5" fmla="*/ 58227 w 62058"/>
                  <a:gd name="connsiteY5" fmla="*/ 53718 h 69247"/>
                  <a:gd name="connsiteX6" fmla="*/ 46990 w 62058"/>
                  <a:gd name="connsiteY6" fmla="*/ 65174 h 69247"/>
                  <a:gd name="connsiteX7" fmla="*/ 30901 w 62058"/>
                  <a:gd name="connsiteY7" fmla="*/ 69248 h 69247"/>
                  <a:gd name="connsiteX8" fmla="*/ 8428 w 62058"/>
                  <a:gd name="connsiteY8" fmla="*/ 60337 h 69247"/>
                  <a:gd name="connsiteX9" fmla="*/ 0 w 62058"/>
                  <a:gd name="connsiteY9" fmla="*/ 34624 h 69247"/>
                  <a:gd name="connsiteX10" fmla="*/ 11492 w 62058"/>
                  <a:gd name="connsiteY10" fmla="*/ 34624 h 69247"/>
                  <a:gd name="connsiteX11" fmla="*/ 17111 w 62058"/>
                  <a:gd name="connsiteY11" fmla="*/ 53718 h 69247"/>
                  <a:gd name="connsiteX12" fmla="*/ 31157 w 62058"/>
                  <a:gd name="connsiteY12" fmla="*/ 60083 h 69247"/>
                  <a:gd name="connsiteX13" fmla="*/ 45203 w 62058"/>
                  <a:gd name="connsiteY13" fmla="*/ 53718 h 69247"/>
                  <a:gd name="connsiteX14" fmla="*/ 50821 w 62058"/>
                  <a:gd name="connsiteY14" fmla="*/ 34369 h 69247"/>
                  <a:gd name="connsiteX15" fmla="*/ 45203 w 62058"/>
                  <a:gd name="connsiteY15" fmla="*/ 15784 h 69247"/>
                  <a:gd name="connsiteX16" fmla="*/ 31412 w 62058"/>
                  <a:gd name="connsiteY16" fmla="*/ 9420 h 69247"/>
                  <a:gd name="connsiteX17" fmla="*/ 17366 w 62058"/>
                  <a:gd name="connsiteY17" fmla="*/ 15784 h 69247"/>
                  <a:gd name="connsiteX18" fmla="*/ 11492 w 62058"/>
                  <a:gd name="connsiteY18" fmla="*/ 34624 h 69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2058" h="69247">
                    <a:moveTo>
                      <a:pt x="0" y="34624"/>
                    </a:moveTo>
                    <a:cubicBezTo>
                      <a:pt x="0" y="22404"/>
                      <a:pt x="3320" y="13239"/>
                      <a:pt x="10215" y="7383"/>
                    </a:cubicBezTo>
                    <a:cubicBezTo>
                      <a:pt x="15834" y="2546"/>
                      <a:pt x="22984" y="0"/>
                      <a:pt x="31157" y="0"/>
                    </a:cubicBezTo>
                    <a:cubicBezTo>
                      <a:pt x="40351" y="0"/>
                      <a:pt x="47757" y="3055"/>
                      <a:pt x="53375" y="8911"/>
                    </a:cubicBezTo>
                    <a:cubicBezTo>
                      <a:pt x="59249" y="14766"/>
                      <a:pt x="62058" y="23167"/>
                      <a:pt x="62058" y="33605"/>
                    </a:cubicBezTo>
                    <a:cubicBezTo>
                      <a:pt x="62058" y="42007"/>
                      <a:pt x="60781" y="48881"/>
                      <a:pt x="58227" y="53718"/>
                    </a:cubicBezTo>
                    <a:cubicBezTo>
                      <a:pt x="55673" y="58555"/>
                      <a:pt x="51843" y="62374"/>
                      <a:pt x="46990" y="65174"/>
                    </a:cubicBezTo>
                    <a:cubicBezTo>
                      <a:pt x="42138" y="67975"/>
                      <a:pt x="36775" y="69248"/>
                      <a:pt x="30901" y="69248"/>
                    </a:cubicBezTo>
                    <a:cubicBezTo>
                      <a:pt x="21708" y="69248"/>
                      <a:pt x="14046" y="66193"/>
                      <a:pt x="8428" y="60337"/>
                    </a:cubicBezTo>
                    <a:cubicBezTo>
                      <a:pt x="2809" y="54227"/>
                      <a:pt x="0" y="45826"/>
                      <a:pt x="0" y="34624"/>
                    </a:cubicBezTo>
                    <a:close/>
                    <a:moveTo>
                      <a:pt x="11492" y="34624"/>
                    </a:moveTo>
                    <a:cubicBezTo>
                      <a:pt x="11492" y="43025"/>
                      <a:pt x="13280" y="49390"/>
                      <a:pt x="17111" y="53718"/>
                    </a:cubicBezTo>
                    <a:cubicBezTo>
                      <a:pt x="20686" y="58046"/>
                      <a:pt x="25538" y="60083"/>
                      <a:pt x="31157" y="60083"/>
                    </a:cubicBezTo>
                    <a:cubicBezTo>
                      <a:pt x="36775" y="60083"/>
                      <a:pt x="41372" y="58046"/>
                      <a:pt x="45203" y="53718"/>
                    </a:cubicBezTo>
                    <a:cubicBezTo>
                      <a:pt x="49034" y="49390"/>
                      <a:pt x="50821" y="43025"/>
                      <a:pt x="50821" y="34369"/>
                    </a:cubicBezTo>
                    <a:cubicBezTo>
                      <a:pt x="50821" y="26222"/>
                      <a:pt x="49034" y="20112"/>
                      <a:pt x="45203" y="15784"/>
                    </a:cubicBezTo>
                    <a:cubicBezTo>
                      <a:pt x="41372" y="11456"/>
                      <a:pt x="36775" y="9420"/>
                      <a:pt x="31412" y="9420"/>
                    </a:cubicBezTo>
                    <a:cubicBezTo>
                      <a:pt x="25794" y="9420"/>
                      <a:pt x="21197" y="11456"/>
                      <a:pt x="17366" y="15784"/>
                    </a:cubicBezTo>
                    <a:cubicBezTo>
                      <a:pt x="13280" y="19858"/>
                      <a:pt x="11492" y="26222"/>
                      <a:pt x="11492" y="34624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7" name="Freeform 106">
                <a:extLst>
                  <a:ext uri="{FF2B5EF4-FFF2-40B4-BE49-F238E27FC236}">
                    <a16:creationId xmlns:a16="http://schemas.microsoft.com/office/drawing/2014/main" id="{96DFF8F9-342C-B6E8-5D80-7A4DCA87B4C4}"/>
                  </a:ext>
                </a:extLst>
              </p:cNvPr>
              <p:cNvSpPr/>
              <p:nvPr/>
            </p:nvSpPr>
            <p:spPr>
              <a:xfrm>
                <a:off x="11915547" y="6336259"/>
                <a:ext cx="53885" cy="67974"/>
              </a:xfrm>
              <a:custGeom>
                <a:avLst/>
                <a:gdLst>
                  <a:gd name="connsiteX0" fmla="*/ 0 w 53885"/>
                  <a:gd name="connsiteY0" fmla="*/ 67720 h 67974"/>
                  <a:gd name="connsiteX1" fmla="*/ 0 w 53885"/>
                  <a:gd name="connsiteY1" fmla="*/ 1528 h 67974"/>
                  <a:gd name="connsiteX2" fmla="*/ 10215 w 53885"/>
                  <a:gd name="connsiteY2" fmla="*/ 1528 h 67974"/>
                  <a:gd name="connsiteX3" fmla="*/ 10215 w 53885"/>
                  <a:gd name="connsiteY3" fmla="*/ 10947 h 67974"/>
                  <a:gd name="connsiteX4" fmla="*/ 31412 w 53885"/>
                  <a:gd name="connsiteY4" fmla="*/ 0 h 67974"/>
                  <a:gd name="connsiteX5" fmla="*/ 42394 w 53885"/>
                  <a:gd name="connsiteY5" fmla="*/ 2037 h 67974"/>
                  <a:gd name="connsiteX6" fmla="*/ 49800 w 53885"/>
                  <a:gd name="connsiteY6" fmla="*/ 7638 h 67974"/>
                  <a:gd name="connsiteX7" fmla="*/ 53375 w 53885"/>
                  <a:gd name="connsiteY7" fmla="*/ 16039 h 67974"/>
                  <a:gd name="connsiteX8" fmla="*/ 53886 w 53885"/>
                  <a:gd name="connsiteY8" fmla="*/ 26986 h 67974"/>
                  <a:gd name="connsiteX9" fmla="*/ 53886 w 53885"/>
                  <a:gd name="connsiteY9" fmla="*/ 67720 h 67974"/>
                  <a:gd name="connsiteX10" fmla="*/ 42649 w 53885"/>
                  <a:gd name="connsiteY10" fmla="*/ 67720 h 67974"/>
                  <a:gd name="connsiteX11" fmla="*/ 42649 w 53885"/>
                  <a:gd name="connsiteY11" fmla="*/ 27495 h 67974"/>
                  <a:gd name="connsiteX12" fmla="*/ 41372 w 53885"/>
                  <a:gd name="connsiteY12" fmla="*/ 17312 h 67974"/>
                  <a:gd name="connsiteX13" fmla="*/ 36775 w 53885"/>
                  <a:gd name="connsiteY13" fmla="*/ 11966 h 67974"/>
                  <a:gd name="connsiteX14" fmla="*/ 28858 w 53885"/>
                  <a:gd name="connsiteY14" fmla="*/ 9929 h 67974"/>
                  <a:gd name="connsiteX15" fmla="*/ 16345 w 53885"/>
                  <a:gd name="connsiteY15" fmla="*/ 14511 h 67974"/>
                  <a:gd name="connsiteX16" fmla="*/ 11237 w 53885"/>
                  <a:gd name="connsiteY16" fmla="*/ 31823 h 67974"/>
                  <a:gd name="connsiteX17" fmla="*/ 11237 w 53885"/>
                  <a:gd name="connsiteY17" fmla="*/ 67975 h 67974"/>
                  <a:gd name="connsiteX18" fmla="*/ 0 w 53885"/>
                  <a:gd name="connsiteY18" fmla="*/ 67975 h 6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3885" h="67974">
                    <a:moveTo>
                      <a:pt x="0" y="67720"/>
                    </a:moveTo>
                    <a:lnTo>
                      <a:pt x="0" y="1528"/>
                    </a:lnTo>
                    <a:lnTo>
                      <a:pt x="10215" y="1528"/>
                    </a:lnTo>
                    <a:lnTo>
                      <a:pt x="10215" y="10947"/>
                    </a:lnTo>
                    <a:cubicBezTo>
                      <a:pt x="15068" y="3564"/>
                      <a:pt x="22218" y="0"/>
                      <a:pt x="31412" y="0"/>
                    </a:cubicBezTo>
                    <a:cubicBezTo>
                      <a:pt x="35498" y="0"/>
                      <a:pt x="39074" y="764"/>
                      <a:pt x="42394" y="2037"/>
                    </a:cubicBezTo>
                    <a:cubicBezTo>
                      <a:pt x="45714" y="3564"/>
                      <a:pt x="48267" y="5346"/>
                      <a:pt x="49800" y="7638"/>
                    </a:cubicBezTo>
                    <a:cubicBezTo>
                      <a:pt x="51587" y="9929"/>
                      <a:pt x="52609" y="12729"/>
                      <a:pt x="53375" y="16039"/>
                    </a:cubicBezTo>
                    <a:cubicBezTo>
                      <a:pt x="53886" y="18076"/>
                      <a:pt x="53886" y="21640"/>
                      <a:pt x="53886" y="26986"/>
                    </a:cubicBezTo>
                    <a:lnTo>
                      <a:pt x="53886" y="67720"/>
                    </a:lnTo>
                    <a:lnTo>
                      <a:pt x="42649" y="67720"/>
                    </a:lnTo>
                    <a:lnTo>
                      <a:pt x="42649" y="27495"/>
                    </a:lnTo>
                    <a:cubicBezTo>
                      <a:pt x="42649" y="22913"/>
                      <a:pt x="42138" y="19603"/>
                      <a:pt x="41372" y="17312"/>
                    </a:cubicBezTo>
                    <a:cubicBezTo>
                      <a:pt x="40606" y="15021"/>
                      <a:pt x="39074" y="13239"/>
                      <a:pt x="36775" y="11966"/>
                    </a:cubicBezTo>
                    <a:cubicBezTo>
                      <a:pt x="34477" y="10693"/>
                      <a:pt x="31923" y="9929"/>
                      <a:pt x="28858" y="9929"/>
                    </a:cubicBezTo>
                    <a:cubicBezTo>
                      <a:pt x="24006" y="9929"/>
                      <a:pt x="19920" y="11456"/>
                      <a:pt x="16345" y="14511"/>
                    </a:cubicBezTo>
                    <a:cubicBezTo>
                      <a:pt x="12769" y="17567"/>
                      <a:pt x="11237" y="23167"/>
                      <a:pt x="11237" y="31823"/>
                    </a:cubicBezTo>
                    <a:lnTo>
                      <a:pt x="11237" y="67975"/>
                    </a:lnTo>
                    <a:lnTo>
                      <a:pt x="0" y="6797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3" name="Graphic 10">
              <a:extLst>
                <a:ext uri="{FF2B5EF4-FFF2-40B4-BE49-F238E27FC236}">
                  <a16:creationId xmlns:a16="http://schemas.microsoft.com/office/drawing/2014/main" id="{2FFC0AA5-E95A-A0CF-18B6-F498E1A4E4D0}"/>
                </a:ext>
              </a:extLst>
            </p:cNvPr>
            <p:cNvGrpSpPr/>
            <p:nvPr/>
          </p:nvGrpSpPr>
          <p:grpSpPr>
            <a:xfrm>
              <a:off x="11308246" y="6430711"/>
              <a:ext cx="443855" cy="92924"/>
              <a:chOff x="11308246" y="6430711"/>
              <a:chExt cx="443855" cy="92924"/>
            </a:xfrm>
            <a:grpFill/>
          </p:grpSpPr>
          <p:sp>
            <p:nvSpPr>
              <p:cNvPr id="90" name="Freeform 89">
                <a:extLst>
                  <a:ext uri="{FF2B5EF4-FFF2-40B4-BE49-F238E27FC236}">
                    <a16:creationId xmlns:a16="http://schemas.microsoft.com/office/drawing/2014/main" id="{B75A446D-E7CC-BBD9-D787-7469937467C7}"/>
                  </a:ext>
                </a:extLst>
              </p:cNvPr>
              <p:cNvSpPr/>
              <p:nvPr/>
            </p:nvSpPr>
            <p:spPr>
              <a:xfrm>
                <a:off x="11308246" y="6430711"/>
                <a:ext cx="85553" cy="91396"/>
              </a:xfrm>
              <a:custGeom>
                <a:avLst/>
                <a:gdLst>
                  <a:gd name="connsiteX0" fmla="*/ 0 w 85553"/>
                  <a:gd name="connsiteY0" fmla="*/ 91397 h 91396"/>
                  <a:gd name="connsiteX1" fmla="*/ 34987 w 85553"/>
                  <a:gd name="connsiteY1" fmla="*/ 0 h 91396"/>
                  <a:gd name="connsiteX2" fmla="*/ 48012 w 85553"/>
                  <a:gd name="connsiteY2" fmla="*/ 0 h 91396"/>
                  <a:gd name="connsiteX3" fmla="*/ 85553 w 85553"/>
                  <a:gd name="connsiteY3" fmla="*/ 91142 h 91396"/>
                  <a:gd name="connsiteX4" fmla="*/ 71763 w 85553"/>
                  <a:gd name="connsiteY4" fmla="*/ 91142 h 91396"/>
                  <a:gd name="connsiteX5" fmla="*/ 61037 w 85553"/>
                  <a:gd name="connsiteY5" fmla="*/ 63647 h 91396"/>
                  <a:gd name="connsiteX6" fmla="*/ 22729 w 85553"/>
                  <a:gd name="connsiteY6" fmla="*/ 63647 h 91396"/>
                  <a:gd name="connsiteX7" fmla="*/ 12769 w 85553"/>
                  <a:gd name="connsiteY7" fmla="*/ 91397 h 91396"/>
                  <a:gd name="connsiteX8" fmla="*/ 0 w 85553"/>
                  <a:gd name="connsiteY8" fmla="*/ 91397 h 91396"/>
                  <a:gd name="connsiteX9" fmla="*/ 26304 w 85553"/>
                  <a:gd name="connsiteY9" fmla="*/ 53972 h 91396"/>
                  <a:gd name="connsiteX10" fmla="*/ 57206 w 85553"/>
                  <a:gd name="connsiteY10" fmla="*/ 53972 h 91396"/>
                  <a:gd name="connsiteX11" fmla="*/ 47757 w 85553"/>
                  <a:gd name="connsiteY11" fmla="*/ 28768 h 91396"/>
                  <a:gd name="connsiteX12" fmla="*/ 41372 w 85553"/>
                  <a:gd name="connsiteY12" fmla="*/ 9929 h 91396"/>
                  <a:gd name="connsiteX13" fmla="*/ 36520 w 85553"/>
                  <a:gd name="connsiteY13" fmla="*/ 27241 h 91396"/>
                  <a:gd name="connsiteX14" fmla="*/ 26304 w 85553"/>
                  <a:gd name="connsiteY14" fmla="*/ 53972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85553" h="91396">
                    <a:moveTo>
                      <a:pt x="0" y="91397"/>
                    </a:moveTo>
                    <a:lnTo>
                      <a:pt x="34987" y="0"/>
                    </a:lnTo>
                    <a:lnTo>
                      <a:pt x="48012" y="0"/>
                    </a:lnTo>
                    <a:lnTo>
                      <a:pt x="85553" y="91142"/>
                    </a:lnTo>
                    <a:lnTo>
                      <a:pt x="71763" y="91142"/>
                    </a:lnTo>
                    <a:lnTo>
                      <a:pt x="61037" y="63647"/>
                    </a:lnTo>
                    <a:lnTo>
                      <a:pt x="22729" y="63647"/>
                    </a:lnTo>
                    <a:lnTo>
                      <a:pt x="12769" y="91397"/>
                    </a:lnTo>
                    <a:lnTo>
                      <a:pt x="0" y="91397"/>
                    </a:lnTo>
                    <a:close/>
                    <a:moveTo>
                      <a:pt x="26304" y="53972"/>
                    </a:moveTo>
                    <a:lnTo>
                      <a:pt x="57206" y="53972"/>
                    </a:lnTo>
                    <a:lnTo>
                      <a:pt x="47757" y="28768"/>
                    </a:lnTo>
                    <a:cubicBezTo>
                      <a:pt x="44947" y="21131"/>
                      <a:pt x="42649" y="14766"/>
                      <a:pt x="41372" y="9929"/>
                    </a:cubicBezTo>
                    <a:cubicBezTo>
                      <a:pt x="40095" y="15784"/>
                      <a:pt x="38563" y="21640"/>
                      <a:pt x="36520" y="27241"/>
                    </a:cubicBezTo>
                    <a:lnTo>
                      <a:pt x="26304" y="53972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 90">
                <a:extLst>
                  <a:ext uri="{FF2B5EF4-FFF2-40B4-BE49-F238E27FC236}">
                    <a16:creationId xmlns:a16="http://schemas.microsoft.com/office/drawing/2014/main" id="{DC10D20F-537E-C15B-B576-FB564FBE051E}"/>
                  </a:ext>
                </a:extLst>
              </p:cNvPr>
              <p:cNvSpPr/>
              <p:nvPr/>
            </p:nvSpPr>
            <p:spPr>
              <a:xfrm>
                <a:off x="11392778" y="6455915"/>
                <a:ext cx="60781" cy="66192"/>
              </a:xfrm>
              <a:custGeom>
                <a:avLst/>
                <a:gdLst>
                  <a:gd name="connsiteX0" fmla="*/ 25283 w 60781"/>
                  <a:gd name="connsiteY0" fmla="*/ 66193 h 66192"/>
                  <a:gd name="connsiteX1" fmla="*/ 0 w 60781"/>
                  <a:gd name="connsiteY1" fmla="*/ 0 h 66192"/>
                  <a:gd name="connsiteX2" fmla="*/ 11748 w 60781"/>
                  <a:gd name="connsiteY2" fmla="*/ 0 h 66192"/>
                  <a:gd name="connsiteX3" fmla="*/ 26049 w 60781"/>
                  <a:gd name="connsiteY3" fmla="*/ 39461 h 66192"/>
                  <a:gd name="connsiteX4" fmla="*/ 30391 w 60781"/>
                  <a:gd name="connsiteY4" fmla="*/ 52700 h 66192"/>
                  <a:gd name="connsiteX5" fmla="*/ 34477 w 60781"/>
                  <a:gd name="connsiteY5" fmla="*/ 40225 h 66192"/>
                  <a:gd name="connsiteX6" fmla="*/ 49289 w 60781"/>
                  <a:gd name="connsiteY6" fmla="*/ 0 h 66192"/>
                  <a:gd name="connsiteX7" fmla="*/ 60781 w 60781"/>
                  <a:gd name="connsiteY7" fmla="*/ 0 h 66192"/>
                  <a:gd name="connsiteX8" fmla="*/ 35754 w 60781"/>
                  <a:gd name="connsiteY8" fmla="*/ 66193 h 66192"/>
                  <a:gd name="connsiteX9" fmla="*/ 25283 w 60781"/>
                  <a:gd name="connsiteY9" fmla="*/ 66193 h 66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0781" h="66192">
                    <a:moveTo>
                      <a:pt x="25283" y="66193"/>
                    </a:moveTo>
                    <a:lnTo>
                      <a:pt x="0" y="0"/>
                    </a:lnTo>
                    <a:lnTo>
                      <a:pt x="11748" y="0"/>
                    </a:lnTo>
                    <a:lnTo>
                      <a:pt x="26049" y="39461"/>
                    </a:lnTo>
                    <a:cubicBezTo>
                      <a:pt x="27581" y="43789"/>
                      <a:pt x="29114" y="48117"/>
                      <a:pt x="30391" y="52700"/>
                    </a:cubicBezTo>
                    <a:cubicBezTo>
                      <a:pt x="31412" y="49135"/>
                      <a:pt x="32689" y="45062"/>
                      <a:pt x="34477" y="40225"/>
                    </a:cubicBezTo>
                    <a:lnTo>
                      <a:pt x="49289" y="0"/>
                    </a:lnTo>
                    <a:lnTo>
                      <a:pt x="60781" y="0"/>
                    </a:lnTo>
                    <a:lnTo>
                      <a:pt x="35754" y="66193"/>
                    </a:lnTo>
                    <a:lnTo>
                      <a:pt x="25283" y="66193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 91">
                <a:extLst>
                  <a:ext uri="{FF2B5EF4-FFF2-40B4-BE49-F238E27FC236}">
                    <a16:creationId xmlns:a16="http://schemas.microsoft.com/office/drawing/2014/main" id="{F9AD6477-75B8-AC32-D348-29C530FBD4E4}"/>
                  </a:ext>
                </a:extLst>
              </p:cNvPr>
              <p:cNvSpPr/>
              <p:nvPr/>
            </p:nvSpPr>
            <p:spPr>
              <a:xfrm>
                <a:off x="11463774" y="6430711"/>
                <a:ext cx="11236" cy="91396"/>
              </a:xfrm>
              <a:custGeom>
                <a:avLst/>
                <a:gdLst>
                  <a:gd name="connsiteX0" fmla="*/ 0 w 11236"/>
                  <a:gd name="connsiteY0" fmla="*/ 12984 h 91396"/>
                  <a:gd name="connsiteX1" fmla="*/ 0 w 11236"/>
                  <a:gd name="connsiteY1" fmla="*/ 0 h 91396"/>
                  <a:gd name="connsiteX2" fmla="*/ 11237 w 11236"/>
                  <a:gd name="connsiteY2" fmla="*/ 0 h 91396"/>
                  <a:gd name="connsiteX3" fmla="*/ 11237 w 11236"/>
                  <a:gd name="connsiteY3" fmla="*/ 12984 h 91396"/>
                  <a:gd name="connsiteX4" fmla="*/ 0 w 11236"/>
                  <a:gd name="connsiteY4" fmla="*/ 12984 h 91396"/>
                  <a:gd name="connsiteX5" fmla="*/ 0 w 11236"/>
                  <a:gd name="connsiteY5" fmla="*/ 91397 h 91396"/>
                  <a:gd name="connsiteX6" fmla="*/ 0 w 11236"/>
                  <a:gd name="connsiteY6" fmla="*/ 25204 h 91396"/>
                  <a:gd name="connsiteX7" fmla="*/ 11237 w 11236"/>
                  <a:gd name="connsiteY7" fmla="*/ 25204 h 91396"/>
                  <a:gd name="connsiteX8" fmla="*/ 11237 w 11236"/>
                  <a:gd name="connsiteY8" fmla="*/ 91397 h 91396"/>
                  <a:gd name="connsiteX9" fmla="*/ 0 w 11236"/>
                  <a:gd name="connsiteY9" fmla="*/ 91397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236" h="91396">
                    <a:moveTo>
                      <a:pt x="0" y="12984"/>
                    </a:moveTo>
                    <a:lnTo>
                      <a:pt x="0" y="0"/>
                    </a:lnTo>
                    <a:lnTo>
                      <a:pt x="11237" y="0"/>
                    </a:lnTo>
                    <a:lnTo>
                      <a:pt x="11237" y="12984"/>
                    </a:lnTo>
                    <a:lnTo>
                      <a:pt x="0" y="12984"/>
                    </a:lnTo>
                    <a:close/>
                    <a:moveTo>
                      <a:pt x="0" y="91397"/>
                    </a:moveTo>
                    <a:lnTo>
                      <a:pt x="0" y="25204"/>
                    </a:lnTo>
                    <a:lnTo>
                      <a:pt x="11237" y="25204"/>
                    </a:lnTo>
                    <a:lnTo>
                      <a:pt x="11237" y="91397"/>
                    </a:lnTo>
                    <a:lnTo>
                      <a:pt x="0" y="91397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 92">
                <a:extLst>
                  <a:ext uri="{FF2B5EF4-FFF2-40B4-BE49-F238E27FC236}">
                    <a16:creationId xmlns:a16="http://schemas.microsoft.com/office/drawing/2014/main" id="{FE4F389E-E22B-B6F0-79A0-A08FB62880D2}"/>
                  </a:ext>
                </a:extLst>
              </p:cNvPr>
              <p:cNvSpPr/>
              <p:nvPr/>
            </p:nvSpPr>
            <p:spPr>
              <a:xfrm>
                <a:off x="11488036" y="6454642"/>
                <a:ext cx="61291" cy="68993"/>
              </a:xfrm>
              <a:custGeom>
                <a:avLst/>
                <a:gdLst>
                  <a:gd name="connsiteX0" fmla="*/ 47246 w 61291"/>
                  <a:gd name="connsiteY0" fmla="*/ 59319 h 68993"/>
                  <a:gd name="connsiteX1" fmla="*/ 35243 w 61291"/>
                  <a:gd name="connsiteY1" fmla="*/ 66702 h 68993"/>
                  <a:gd name="connsiteX2" fmla="*/ 22729 w 61291"/>
                  <a:gd name="connsiteY2" fmla="*/ 68993 h 68993"/>
                  <a:gd name="connsiteX3" fmla="*/ 5874 w 61291"/>
                  <a:gd name="connsiteY3" fmla="*/ 63647 h 68993"/>
                  <a:gd name="connsiteX4" fmla="*/ 0 w 61291"/>
                  <a:gd name="connsiteY4" fmla="*/ 50154 h 68993"/>
                  <a:gd name="connsiteX5" fmla="*/ 2298 w 61291"/>
                  <a:gd name="connsiteY5" fmla="*/ 41243 h 68993"/>
                  <a:gd name="connsiteX6" fmla="*/ 8172 w 61291"/>
                  <a:gd name="connsiteY6" fmla="*/ 34878 h 68993"/>
                  <a:gd name="connsiteX7" fmla="*/ 16344 w 61291"/>
                  <a:gd name="connsiteY7" fmla="*/ 31314 h 68993"/>
                  <a:gd name="connsiteX8" fmla="*/ 26304 w 61291"/>
                  <a:gd name="connsiteY8" fmla="*/ 29532 h 68993"/>
                  <a:gd name="connsiteX9" fmla="*/ 46224 w 61291"/>
                  <a:gd name="connsiteY9" fmla="*/ 25713 h 68993"/>
                  <a:gd name="connsiteX10" fmla="*/ 46224 w 61291"/>
                  <a:gd name="connsiteY10" fmla="*/ 22913 h 68993"/>
                  <a:gd name="connsiteX11" fmla="*/ 43160 w 61291"/>
                  <a:gd name="connsiteY11" fmla="*/ 13239 h 68993"/>
                  <a:gd name="connsiteX12" fmla="*/ 30391 w 61291"/>
                  <a:gd name="connsiteY12" fmla="*/ 9420 h 68993"/>
                  <a:gd name="connsiteX13" fmla="*/ 18643 w 61291"/>
                  <a:gd name="connsiteY13" fmla="*/ 12220 h 68993"/>
                  <a:gd name="connsiteX14" fmla="*/ 13025 w 61291"/>
                  <a:gd name="connsiteY14" fmla="*/ 21894 h 68993"/>
                  <a:gd name="connsiteX15" fmla="*/ 2043 w 61291"/>
                  <a:gd name="connsiteY15" fmla="*/ 20367 h 68993"/>
                  <a:gd name="connsiteX16" fmla="*/ 6895 w 61291"/>
                  <a:gd name="connsiteY16" fmla="*/ 8911 h 68993"/>
                  <a:gd name="connsiteX17" fmla="*/ 16855 w 61291"/>
                  <a:gd name="connsiteY17" fmla="*/ 2291 h 68993"/>
                  <a:gd name="connsiteX18" fmla="*/ 31923 w 61291"/>
                  <a:gd name="connsiteY18" fmla="*/ 0 h 68993"/>
                  <a:gd name="connsiteX19" fmla="*/ 45714 w 61291"/>
                  <a:gd name="connsiteY19" fmla="*/ 2037 h 68993"/>
                  <a:gd name="connsiteX20" fmla="*/ 53630 w 61291"/>
                  <a:gd name="connsiteY20" fmla="*/ 7128 h 68993"/>
                  <a:gd name="connsiteX21" fmla="*/ 57206 w 61291"/>
                  <a:gd name="connsiteY21" fmla="*/ 14766 h 68993"/>
                  <a:gd name="connsiteX22" fmla="*/ 57717 w 61291"/>
                  <a:gd name="connsiteY22" fmla="*/ 25204 h 68993"/>
                  <a:gd name="connsiteX23" fmla="*/ 57717 w 61291"/>
                  <a:gd name="connsiteY23" fmla="*/ 39716 h 68993"/>
                  <a:gd name="connsiteX24" fmla="*/ 58483 w 61291"/>
                  <a:gd name="connsiteY24" fmla="*/ 59573 h 68993"/>
                  <a:gd name="connsiteX25" fmla="*/ 61292 w 61291"/>
                  <a:gd name="connsiteY25" fmla="*/ 67466 h 68993"/>
                  <a:gd name="connsiteX26" fmla="*/ 49544 w 61291"/>
                  <a:gd name="connsiteY26" fmla="*/ 67466 h 68993"/>
                  <a:gd name="connsiteX27" fmla="*/ 47246 w 61291"/>
                  <a:gd name="connsiteY27" fmla="*/ 59319 h 68993"/>
                  <a:gd name="connsiteX28" fmla="*/ 46480 w 61291"/>
                  <a:gd name="connsiteY28" fmla="*/ 34115 h 68993"/>
                  <a:gd name="connsiteX29" fmla="*/ 28092 w 61291"/>
                  <a:gd name="connsiteY29" fmla="*/ 38443 h 68993"/>
                  <a:gd name="connsiteX30" fmla="*/ 18388 w 61291"/>
                  <a:gd name="connsiteY30" fmla="*/ 40734 h 68993"/>
                  <a:gd name="connsiteX31" fmla="*/ 14046 w 61291"/>
                  <a:gd name="connsiteY31" fmla="*/ 44298 h 68993"/>
                  <a:gd name="connsiteX32" fmla="*/ 12514 w 61291"/>
                  <a:gd name="connsiteY32" fmla="*/ 49644 h 68993"/>
                  <a:gd name="connsiteX33" fmla="*/ 15834 w 61291"/>
                  <a:gd name="connsiteY33" fmla="*/ 57028 h 68993"/>
                  <a:gd name="connsiteX34" fmla="*/ 25794 w 61291"/>
                  <a:gd name="connsiteY34" fmla="*/ 60083 h 68993"/>
                  <a:gd name="connsiteX35" fmla="*/ 37286 w 61291"/>
                  <a:gd name="connsiteY35" fmla="*/ 57282 h 68993"/>
                  <a:gd name="connsiteX36" fmla="*/ 44692 w 61291"/>
                  <a:gd name="connsiteY36" fmla="*/ 49644 h 68993"/>
                  <a:gd name="connsiteX37" fmla="*/ 46480 w 61291"/>
                  <a:gd name="connsiteY37" fmla="*/ 38443 h 68993"/>
                  <a:gd name="connsiteX38" fmla="*/ 46480 w 61291"/>
                  <a:gd name="connsiteY38" fmla="*/ 34115 h 68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1291" h="68993">
                    <a:moveTo>
                      <a:pt x="47246" y="59319"/>
                    </a:moveTo>
                    <a:cubicBezTo>
                      <a:pt x="43160" y="62883"/>
                      <a:pt x="39074" y="65429"/>
                      <a:pt x="35243" y="66702"/>
                    </a:cubicBezTo>
                    <a:cubicBezTo>
                      <a:pt x="31412" y="68229"/>
                      <a:pt x="27326" y="68993"/>
                      <a:pt x="22729" y="68993"/>
                    </a:cubicBezTo>
                    <a:cubicBezTo>
                      <a:pt x="15323" y="68993"/>
                      <a:pt x="9960" y="67211"/>
                      <a:pt x="5874" y="63647"/>
                    </a:cubicBezTo>
                    <a:cubicBezTo>
                      <a:pt x="2043" y="60083"/>
                      <a:pt x="0" y="55500"/>
                      <a:pt x="0" y="50154"/>
                    </a:cubicBezTo>
                    <a:cubicBezTo>
                      <a:pt x="0" y="46844"/>
                      <a:pt x="766" y="44044"/>
                      <a:pt x="2298" y="41243"/>
                    </a:cubicBezTo>
                    <a:cubicBezTo>
                      <a:pt x="3831" y="38443"/>
                      <a:pt x="5618" y="36406"/>
                      <a:pt x="8172" y="34878"/>
                    </a:cubicBezTo>
                    <a:cubicBezTo>
                      <a:pt x="10726" y="33351"/>
                      <a:pt x="13280" y="32078"/>
                      <a:pt x="16344" y="31314"/>
                    </a:cubicBezTo>
                    <a:cubicBezTo>
                      <a:pt x="18643" y="30805"/>
                      <a:pt x="21963" y="30296"/>
                      <a:pt x="26304" y="29532"/>
                    </a:cubicBezTo>
                    <a:cubicBezTo>
                      <a:pt x="35498" y="28514"/>
                      <a:pt x="42138" y="27241"/>
                      <a:pt x="46224" y="25713"/>
                    </a:cubicBezTo>
                    <a:cubicBezTo>
                      <a:pt x="46224" y="24186"/>
                      <a:pt x="46224" y="23167"/>
                      <a:pt x="46224" y="22913"/>
                    </a:cubicBezTo>
                    <a:cubicBezTo>
                      <a:pt x="46224" y="18330"/>
                      <a:pt x="45203" y="15021"/>
                      <a:pt x="43160" y="13239"/>
                    </a:cubicBezTo>
                    <a:cubicBezTo>
                      <a:pt x="40350" y="10693"/>
                      <a:pt x="36009" y="9420"/>
                      <a:pt x="30391" y="9420"/>
                    </a:cubicBezTo>
                    <a:cubicBezTo>
                      <a:pt x="25028" y="9420"/>
                      <a:pt x="21197" y="10438"/>
                      <a:pt x="18643" y="12220"/>
                    </a:cubicBezTo>
                    <a:cubicBezTo>
                      <a:pt x="16089" y="14002"/>
                      <a:pt x="14301" y="17312"/>
                      <a:pt x="13025" y="21894"/>
                    </a:cubicBezTo>
                    <a:lnTo>
                      <a:pt x="2043" y="20367"/>
                    </a:lnTo>
                    <a:cubicBezTo>
                      <a:pt x="3065" y="15784"/>
                      <a:pt x="4597" y="11966"/>
                      <a:pt x="6895" y="8911"/>
                    </a:cubicBezTo>
                    <a:cubicBezTo>
                      <a:pt x="9194" y="5855"/>
                      <a:pt x="12514" y="3819"/>
                      <a:pt x="16855" y="2291"/>
                    </a:cubicBezTo>
                    <a:cubicBezTo>
                      <a:pt x="21197" y="764"/>
                      <a:pt x="26304" y="0"/>
                      <a:pt x="31923" y="0"/>
                    </a:cubicBezTo>
                    <a:cubicBezTo>
                      <a:pt x="37541" y="0"/>
                      <a:pt x="42138" y="764"/>
                      <a:pt x="45714" y="2037"/>
                    </a:cubicBezTo>
                    <a:cubicBezTo>
                      <a:pt x="49289" y="3310"/>
                      <a:pt x="51843" y="5092"/>
                      <a:pt x="53630" y="7128"/>
                    </a:cubicBezTo>
                    <a:cubicBezTo>
                      <a:pt x="55418" y="9165"/>
                      <a:pt x="56440" y="11711"/>
                      <a:pt x="57206" y="14766"/>
                    </a:cubicBezTo>
                    <a:cubicBezTo>
                      <a:pt x="57461" y="16548"/>
                      <a:pt x="57717" y="20112"/>
                      <a:pt x="57717" y="25204"/>
                    </a:cubicBezTo>
                    <a:lnTo>
                      <a:pt x="57717" y="39716"/>
                    </a:lnTo>
                    <a:cubicBezTo>
                      <a:pt x="57717" y="50154"/>
                      <a:pt x="57972" y="56773"/>
                      <a:pt x="58483" y="59573"/>
                    </a:cubicBezTo>
                    <a:cubicBezTo>
                      <a:pt x="58993" y="62374"/>
                      <a:pt x="60015" y="64920"/>
                      <a:pt x="61292" y="67466"/>
                    </a:cubicBezTo>
                    <a:lnTo>
                      <a:pt x="49544" y="67466"/>
                    </a:lnTo>
                    <a:cubicBezTo>
                      <a:pt x="48267" y="65174"/>
                      <a:pt x="47501" y="62374"/>
                      <a:pt x="47246" y="59319"/>
                    </a:cubicBezTo>
                    <a:close/>
                    <a:moveTo>
                      <a:pt x="46480" y="34115"/>
                    </a:moveTo>
                    <a:cubicBezTo>
                      <a:pt x="42394" y="35897"/>
                      <a:pt x="36264" y="37170"/>
                      <a:pt x="28092" y="38443"/>
                    </a:cubicBezTo>
                    <a:cubicBezTo>
                      <a:pt x="23495" y="39206"/>
                      <a:pt x="20175" y="39970"/>
                      <a:pt x="18388" y="40734"/>
                    </a:cubicBezTo>
                    <a:cubicBezTo>
                      <a:pt x="16600" y="41498"/>
                      <a:pt x="15068" y="42771"/>
                      <a:pt x="14046" y="44298"/>
                    </a:cubicBezTo>
                    <a:cubicBezTo>
                      <a:pt x="13025" y="45826"/>
                      <a:pt x="12514" y="47608"/>
                      <a:pt x="12514" y="49644"/>
                    </a:cubicBezTo>
                    <a:cubicBezTo>
                      <a:pt x="12514" y="52700"/>
                      <a:pt x="13535" y="55245"/>
                      <a:pt x="15834" y="57028"/>
                    </a:cubicBezTo>
                    <a:cubicBezTo>
                      <a:pt x="18132" y="59064"/>
                      <a:pt x="21452" y="60083"/>
                      <a:pt x="25794" y="60083"/>
                    </a:cubicBezTo>
                    <a:cubicBezTo>
                      <a:pt x="30135" y="60083"/>
                      <a:pt x="33966" y="59064"/>
                      <a:pt x="37286" y="57282"/>
                    </a:cubicBezTo>
                    <a:cubicBezTo>
                      <a:pt x="40606" y="55500"/>
                      <a:pt x="43160" y="52700"/>
                      <a:pt x="44692" y="49644"/>
                    </a:cubicBezTo>
                    <a:cubicBezTo>
                      <a:pt x="45969" y="47099"/>
                      <a:pt x="46480" y="43280"/>
                      <a:pt x="46480" y="38443"/>
                    </a:cubicBezTo>
                    <a:lnTo>
                      <a:pt x="46480" y="3411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 93">
                <a:extLst>
                  <a:ext uri="{FF2B5EF4-FFF2-40B4-BE49-F238E27FC236}">
                    <a16:creationId xmlns:a16="http://schemas.microsoft.com/office/drawing/2014/main" id="{C63F84A4-00E8-024A-A43D-F5CE2B76A534}"/>
                  </a:ext>
                </a:extLst>
              </p:cNvPr>
              <p:cNvSpPr/>
              <p:nvPr/>
            </p:nvSpPr>
            <p:spPr>
              <a:xfrm>
                <a:off x="11556989" y="6433002"/>
                <a:ext cx="32178" cy="89869"/>
              </a:xfrm>
              <a:custGeom>
                <a:avLst/>
                <a:gdLst>
                  <a:gd name="connsiteX0" fmla="*/ 30646 w 32178"/>
                  <a:gd name="connsiteY0" fmla="*/ 78922 h 89869"/>
                  <a:gd name="connsiteX1" fmla="*/ 32178 w 32178"/>
                  <a:gd name="connsiteY1" fmla="*/ 88851 h 89869"/>
                  <a:gd name="connsiteX2" fmla="*/ 23751 w 32178"/>
                  <a:gd name="connsiteY2" fmla="*/ 89869 h 89869"/>
                  <a:gd name="connsiteX3" fmla="*/ 14301 w 32178"/>
                  <a:gd name="connsiteY3" fmla="*/ 87833 h 89869"/>
                  <a:gd name="connsiteX4" fmla="*/ 9449 w 32178"/>
                  <a:gd name="connsiteY4" fmla="*/ 82741 h 89869"/>
                  <a:gd name="connsiteX5" fmla="*/ 8172 w 32178"/>
                  <a:gd name="connsiteY5" fmla="*/ 69502 h 89869"/>
                  <a:gd name="connsiteX6" fmla="*/ 8172 w 32178"/>
                  <a:gd name="connsiteY6" fmla="*/ 31569 h 89869"/>
                  <a:gd name="connsiteX7" fmla="*/ 0 w 32178"/>
                  <a:gd name="connsiteY7" fmla="*/ 31569 h 89869"/>
                  <a:gd name="connsiteX8" fmla="*/ 0 w 32178"/>
                  <a:gd name="connsiteY8" fmla="*/ 22913 h 89869"/>
                  <a:gd name="connsiteX9" fmla="*/ 8172 w 32178"/>
                  <a:gd name="connsiteY9" fmla="*/ 22913 h 89869"/>
                  <a:gd name="connsiteX10" fmla="*/ 8172 w 32178"/>
                  <a:gd name="connsiteY10" fmla="*/ 6619 h 89869"/>
                  <a:gd name="connsiteX11" fmla="*/ 19409 w 32178"/>
                  <a:gd name="connsiteY11" fmla="*/ 0 h 89869"/>
                  <a:gd name="connsiteX12" fmla="*/ 19409 w 32178"/>
                  <a:gd name="connsiteY12" fmla="*/ 23167 h 89869"/>
                  <a:gd name="connsiteX13" fmla="*/ 30646 w 32178"/>
                  <a:gd name="connsiteY13" fmla="*/ 23167 h 89869"/>
                  <a:gd name="connsiteX14" fmla="*/ 30646 w 32178"/>
                  <a:gd name="connsiteY14" fmla="*/ 31823 h 89869"/>
                  <a:gd name="connsiteX15" fmla="*/ 19409 w 32178"/>
                  <a:gd name="connsiteY15" fmla="*/ 31823 h 89869"/>
                  <a:gd name="connsiteX16" fmla="*/ 19409 w 32178"/>
                  <a:gd name="connsiteY16" fmla="*/ 70521 h 89869"/>
                  <a:gd name="connsiteX17" fmla="*/ 19920 w 32178"/>
                  <a:gd name="connsiteY17" fmla="*/ 76631 h 89869"/>
                  <a:gd name="connsiteX18" fmla="*/ 21963 w 32178"/>
                  <a:gd name="connsiteY18" fmla="*/ 78922 h 89869"/>
                  <a:gd name="connsiteX19" fmla="*/ 25794 w 32178"/>
                  <a:gd name="connsiteY19" fmla="*/ 79686 h 89869"/>
                  <a:gd name="connsiteX20" fmla="*/ 30646 w 32178"/>
                  <a:gd name="connsiteY20" fmla="*/ 78922 h 89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2178" h="89869">
                    <a:moveTo>
                      <a:pt x="30646" y="78922"/>
                    </a:moveTo>
                    <a:lnTo>
                      <a:pt x="32178" y="88851"/>
                    </a:lnTo>
                    <a:cubicBezTo>
                      <a:pt x="29114" y="89615"/>
                      <a:pt x="26304" y="89869"/>
                      <a:pt x="23751" y="89869"/>
                    </a:cubicBezTo>
                    <a:cubicBezTo>
                      <a:pt x="19664" y="89869"/>
                      <a:pt x="16600" y="89105"/>
                      <a:pt x="14301" y="87833"/>
                    </a:cubicBezTo>
                    <a:cubicBezTo>
                      <a:pt x="12003" y="86560"/>
                      <a:pt x="10471" y="84777"/>
                      <a:pt x="9449" y="82741"/>
                    </a:cubicBezTo>
                    <a:cubicBezTo>
                      <a:pt x="8428" y="80704"/>
                      <a:pt x="8172" y="76122"/>
                      <a:pt x="8172" y="69502"/>
                    </a:cubicBezTo>
                    <a:lnTo>
                      <a:pt x="8172" y="31569"/>
                    </a:lnTo>
                    <a:lnTo>
                      <a:pt x="0" y="31569"/>
                    </a:lnTo>
                    <a:lnTo>
                      <a:pt x="0" y="22913"/>
                    </a:lnTo>
                    <a:lnTo>
                      <a:pt x="8172" y="22913"/>
                    </a:lnTo>
                    <a:lnTo>
                      <a:pt x="8172" y="6619"/>
                    </a:lnTo>
                    <a:lnTo>
                      <a:pt x="19409" y="0"/>
                    </a:lnTo>
                    <a:lnTo>
                      <a:pt x="19409" y="23167"/>
                    </a:lnTo>
                    <a:lnTo>
                      <a:pt x="30646" y="23167"/>
                    </a:lnTo>
                    <a:lnTo>
                      <a:pt x="30646" y="31823"/>
                    </a:lnTo>
                    <a:lnTo>
                      <a:pt x="19409" y="31823"/>
                    </a:lnTo>
                    <a:lnTo>
                      <a:pt x="19409" y="70521"/>
                    </a:lnTo>
                    <a:cubicBezTo>
                      <a:pt x="19409" y="73830"/>
                      <a:pt x="19664" y="75867"/>
                      <a:pt x="19920" y="76631"/>
                    </a:cubicBezTo>
                    <a:cubicBezTo>
                      <a:pt x="20431" y="77649"/>
                      <a:pt x="20941" y="78158"/>
                      <a:pt x="21963" y="78922"/>
                    </a:cubicBezTo>
                    <a:cubicBezTo>
                      <a:pt x="22984" y="79431"/>
                      <a:pt x="24261" y="79686"/>
                      <a:pt x="25794" y="79686"/>
                    </a:cubicBezTo>
                    <a:cubicBezTo>
                      <a:pt x="27071" y="79431"/>
                      <a:pt x="28603" y="79431"/>
                      <a:pt x="30646" y="78922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 94">
                <a:extLst>
                  <a:ext uri="{FF2B5EF4-FFF2-40B4-BE49-F238E27FC236}">
                    <a16:creationId xmlns:a16="http://schemas.microsoft.com/office/drawing/2014/main" id="{5725E51A-6624-E082-9B47-DAF0EF11374C}"/>
                  </a:ext>
                </a:extLst>
              </p:cNvPr>
              <p:cNvSpPr/>
              <p:nvPr/>
            </p:nvSpPr>
            <p:spPr>
              <a:xfrm>
                <a:off x="11598617" y="6430711"/>
                <a:ext cx="11236" cy="91396"/>
              </a:xfrm>
              <a:custGeom>
                <a:avLst/>
                <a:gdLst>
                  <a:gd name="connsiteX0" fmla="*/ 0 w 11236"/>
                  <a:gd name="connsiteY0" fmla="*/ 12984 h 91396"/>
                  <a:gd name="connsiteX1" fmla="*/ 0 w 11236"/>
                  <a:gd name="connsiteY1" fmla="*/ 0 h 91396"/>
                  <a:gd name="connsiteX2" fmla="*/ 11237 w 11236"/>
                  <a:gd name="connsiteY2" fmla="*/ 0 h 91396"/>
                  <a:gd name="connsiteX3" fmla="*/ 11237 w 11236"/>
                  <a:gd name="connsiteY3" fmla="*/ 12984 h 91396"/>
                  <a:gd name="connsiteX4" fmla="*/ 0 w 11236"/>
                  <a:gd name="connsiteY4" fmla="*/ 12984 h 91396"/>
                  <a:gd name="connsiteX5" fmla="*/ 0 w 11236"/>
                  <a:gd name="connsiteY5" fmla="*/ 91397 h 91396"/>
                  <a:gd name="connsiteX6" fmla="*/ 0 w 11236"/>
                  <a:gd name="connsiteY6" fmla="*/ 25204 h 91396"/>
                  <a:gd name="connsiteX7" fmla="*/ 11237 w 11236"/>
                  <a:gd name="connsiteY7" fmla="*/ 25204 h 91396"/>
                  <a:gd name="connsiteX8" fmla="*/ 11237 w 11236"/>
                  <a:gd name="connsiteY8" fmla="*/ 91397 h 91396"/>
                  <a:gd name="connsiteX9" fmla="*/ 0 w 11236"/>
                  <a:gd name="connsiteY9" fmla="*/ 91397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236" h="91396">
                    <a:moveTo>
                      <a:pt x="0" y="12984"/>
                    </a:moveTo>
                    <a:lnTo>
                      <a:pt x="0" y="0"/>
                    </a:lnTo>
                    <a:lnTo>
                      <a:pt x="11237" y="0"/>
                    </a:lnTo>
                    <a:lnTo>
                      <a:pt x="11237" y="12984"/>
                    </a:lnTo>
                    <a:lnTo>
                      <a:pt x="0" y="12984"/>
                    </a:lnTo>
                    <a:close/>
                    <a:moveTo>
                      <a:pt x="0" y="91397"/>
                    </a:moveTo>
                    <a:lnTo>
                      <a:pt x="0" y="25204"/>
                    </a:lnTo>
                    <a:lnTo>
                      <a:pt x="11237" y="25204"/>
                    </a:lnTo>
                    <a:lnTo>
                      <a:pt x="11237" y="91397"/>
                    </a:lnTo>
                    <a:lnTo>
                      <a:pt x="0" y="91397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 95">
                <a:extLst>
                  <a:ext uri="{FF2B5EF4-FFF2-40B4-BE49-F238E27FC236}">
                    <a16:creationId xmlns:a16="http://schemas.microsoft.com/office/drawing/2014/main" id="{FE7A7210-6497-EF51-A658-01F4389225BC}"/>
                  </a:ext>
                </a:extLst>
              </p:cNvPr>
              <p:cNvSpPr/>
              <p:nvPr/>
            </p:nvSpPr>
            <p:spPr>
              <a:xfrm>
                <a:off x="11622878" y="6454387"/>
                <a:ext cx="62058" cy="69247"/>
              </a:xfrm>
              <a:custGeom>
                <a:avLst/>
                <a:gdLst>
                  <a:gd name="connsiteX0" fmla="*/ 0 w 62058"/>
                  <a:gd name="connsiteY0" fmla="*/ 34624 h 69247"/>
                  <a:gd name="connsiteX1" fmla="*/ 10215 w 62058"/>
                  <a:gd name="connsiteY1" fmla="*/ 7383 h 69247"/>
                  <a:gd name="connsiteX2" fmla="*/ 31157 w 62058"/>
                  <a:gd name="connsiteY2" fmla="*/ 0 h 69247"/>
                  <a:gd name="connsiteX3" fmla="*/ 53375 w 62058"/>
                  <a:gd name="connsiteY3" fmla="*/ 8911 h 69247"/>
                  <a:gd name="connsiteX4" fmla="*/ 62058 w 62058"/>
                  <a:gd name="connsiteY4" fmla="*/ 33605 h 69247"/>
                  <a:gd name="connsiteX5" fmla="*/ 58227 w 62058"/>
                  <a:gd name="connsiteY5" fmla="*/ 53718 h 69247"/>
                  <a:gd name="connsiteX6" fmla="*/ 46990 w 62058"/>
                  <a:gd name="connsiteY6" fmla="*/ 65174 h 69247"/>
                  <a:gd name="connsiteX7" fmla="*/ 30901 w 62058"/>
                  <a:gd name="connsiteY7" fmla="*/ 69248 h 69247"/>
                  <a:gd name="connsiteX8" fmla="*/ 8428 w 62058"/>
                  <a:gd name="connsiteY8" fmla="*/ 60337 h 69247"/>
                  <a:gd name="connsiteX9" fmla="*/ 0 w 62058"/>
                  <a:gd name="connsiteY9" fmla="*/ 34624 h 69247"/>
                  <a:gd name="connsiteX10" fmla="*/ 11492 w 62058"/>
                  <a:gd name="connsiteY10" fmla="*/ 34624 h 69247"/>
                  <a:gd name="connsiteX11" fmla="*/ 17111 w 62058"/>
                  <a:gd name="connsiteY11" fmla="*/ 53718 h 69247"/>
                  <a:gd name="connsiteX12" fmla="*/ 31157 w 62058"/>
                  <a:gd name="connsiteY12" fmla="*/ 60083 h 69247"/>
                  <a:gd name="connsiteX13" fmla="*/ 45203 w 62058"/>
                  <a:gd name="connsiteY13" fmla="*/ 53718 h 69247"/>
                  <a:gd name="connsiteX14" fmla="*/ 50821 w 62058"/>
                  <a:gd name="connsiteY14" fmla="*/ 34369 h 69247"/>
                  <a:gd name="connsiteX15" fmla="*/ 45203 w 62058"/>
                  <a:gd name="connsiteY15" fmla="*/ 15784 h 69247"/>
                  <a:gd name="connsiteX16" fmla="*/ 31412 w 62058"/>
                  <a:gd name="connsiteY16" fmla="*/ 9420 h 69247"/>
                  <a:gd name="connsiteX17" fmla="*/ 17366 w 62058"/>
                  <a:gd name="connsiteY17" fmla="*/ 15784 h 69247"/>
                  <a:gd name="connsiteX18" fmla="*/ 11492 w 62058"/>
                  <a:gd name="connsiteY18" fmla="*/ 34624 h 69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2058" h="69247">
                    <a:moveTo>
                      <a:pt x="0" y="34624"/>
                    </a:moveTo>
                    <a:cubicBezTo>
                      <a:pt x="0" y="22404"/>
                      <a:pt x="3320" y="13239"/>
                      <a:pt x="10215" y="7383"/>
                    </a:cubicBezTo>
                    <a:cubicBezTo>
                      <a:pt x="15834" y="2546"/>
                      <a:pt x="22984" y="0"/>
                      <a:pt x="31157" y="0"/>
                    </a:cubicBezTo>
                    <a:cubicBezTo>
                      <a:pt x="40350" y="0"/>
                      <a:pt x="47757" y="3055"/>
                      <a:pt x="53375" y="8911"/>
                    </a:cubicBezTo>
                    <a:cubicBezTo>
                      <a:pt x="59249" y="14766"/>
                      <a:pt x="62058" y="23167"/>
                      <a:pt x="62058" y="33605"/>
                    </a:cubicBezTo>
                    <a:cubicBezTo>
                      <a:pt x="62058" y="42007"/>
                      <a:pt x="60781" y="48881"/>
                      <a:pt x="58227" y="53718"/>
                    </a:cubicBezTo>
                    <a:cubicBezTo>
                      <a:pt x="55673" y="58555"/>
                      <a:pt x="51843" y="62374"/>
                      <a:pt x="46990" y="65174"/>
                    </a:cubicBezTo>
                    <a:cubicBezTo>
                      <a:pt x="42138" y="67975"/>
                      <a:pt x="36775" y="69248"/>
                      <a:pt x="30901" y="69248"/>
                    </a:cubicBezTo>
                    <a:cubicBezTo>
                      <a:pt x="21708" y="69248"/>
                      <a:pt x="14046" y="66193"/>
                      <a:pt x="8428" y="60337"/>
                    </a:cubicBezTo>
                    <a:cubicBezTo>
                      <a:pt x="2809" y="54227"/>
                      <a:pt x="0" y="45826"/>
                      <a:pt x="0" y="34624"/>
                    </a:cubicBezTo>
                    <a:close/>
                    <a:moveTo>
                      <a:pt x="11492" y="34624"/>
                    </a:moveTo>
                    <a:cubicBezTo>
                      <a:pt x="11492" y="43025"/>
                      <a:pt x="13280" y="49390"/>
                      <a:pt x="17111" y="53718"/>
                    </a:cubicBezTo>
                    <a:cubicBezTo>
                      <a:pt x="20686" y="58046"/>
                      <a:pt x="25538" y="60083"/>
                      <a:pt x="31157" y="60083"/>
                    </a:cubicBezTo>
                    <a:cubicBezTo>
                      <a:pt x="36775" y="60083"/>
                      <a:pt x="41372" y="58046"/>
                      <a:pt x="45203" y="53718"/>
                    </a:cubicBezTo>
                    <a:cubicBezTo>
                      <a:pt x="49034" y="49390"/>
                      <a:pt x="50821" y="43025"/>
                      <a:pt x="50821" y="34369"/>
                    </a:cubicBezTo>
                    <a:cubicBezTo>
                      <a:pt x="50821" y="26222"/>
                      <a:pt x="49034" y="20112"/>
                      <a:pt x="45203" y="15784"/>
                    </a:cubicBezTo>
                    <a:cubicBezTo>
                      <a:pt x="41372" y="11456"/>
                      <a:pt x="36775" y="9420"/>
                      <a:pt x="31412" y="9420"/>
                    </a:cubicBezTo>
                    <a:cubicBezTo>
                      <a:pt x="25794" y="9420"/>
                      <a:pt x="21197" y="11456"/>
                      <a:pt x="17366" y="15784"/>
                    </a:cubicBezTo>
                    <a:cubicBezTo>
                      <a:pt x="13535" y="19858"/>
                      <a:pt x="11492" y="26222"/>
                      <a:pt x="11492" y="34624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 96">
                <a:extLst>
                  <a:ext uri="{FF2B5EF4-FFF2-40B4-BE49-F238E27FC236}">
                    <a16:creationId xmlns:a16="http://schemas.microsoft.com/office/drawing/2014/main" id="{B9B960EA-7D65-EDEF-34DD-4C82D9034721}"/>
                  </a:ext>
                </a:extLst>
              </p:cNvPr>
              <p:cNvSpPr/>
              <p:nvPr/>
            </p:nvSpPr>
            <p:spPr>
              <a:xfrm>
                <a:off x="11698216" y="6454387"/>
                <a:ext cx="53885" cy="67974"/>
              </a:xfrm>
              <a:custGeom>
                <a:avLst/>
                <a:gdLst>
                  <a:gd name="connsiteX0" fmla="*/ 0 w 53885"/>
                  <a:gd name="connsiteY0" fmla="*/ 67720 h 67974"/>
                  <a:gd name="connsiteX1" fmla="*/ 0 w 53885"/>
                  <a:gd name="connsiteY1" fmla="*/ 1528 h 67974"/>
                  <a:gd name="connsiteX2" fmla="*/ 10215 w 53885"/>
                  <a:gd name="connsiteY2" fmla="*/ 1528 h 67974"/>
                  <a:gd name="connsiteX3" fmla="*/ 10215 w 53885"/>
                  <a:gd name="connsiteY3" fmla="*/ 10947 h 67974"/>
                  <a:gd name="connsiteX4" fmla="*/ 31412 w 53885"/>
                  <a:gd name="connsiteY4" fmla="*/ 0 h 67974"/>
                  <a:gd name="connsiteX5" fmla="*/ 42394 w 53885"/>
                  <a:gd name="connsiteY5" fmla="*/ 2037 h 67974"/>
                  <a:gd name="connsiteX6" fmla="*/ 49800 w 53885"/>
                  <a:gd name="connsiteY6" fmla="*/ 7638 h 67974"/>
                  <a:gd name="connsiteX7" fmla="*/ 53375 w 53885"/>
                  <a:gd name="connsiteY7" fmla="*/ 16039 h 67974"/>
                  <a:gd name="connsiteX8" fmla="*/ 53886 w 53885"/>
                  <a:gd name="connsiteY8" fmla="*/ 26986 h 67974"/>
                  <a:gd name="connsiteX9" fmla="*/ 53886 w 53885"/>
                  <a:gd name="connsiteY9" fmla="*/ 67720 h 67974"/>
                  <a:gd name="connsiteX10" fmla="*/ 42649 w 53885"/>
                  <a:gd name="connsiteY10" fmla="*/ 67720 h 67974"/>
                  <a:gd name="connsiteX11" fmla="*/ 42649 w 53885"/>
                  <a:gd name="connsiteY11" fmla="*/ 27495 h 67974"/>
                  <a:gd name="connsiteX12" fmla="*/ 41372 w 53885"/>
                  <a:gd name="connsiteY12" fmla="*/ 17312 h 67974"/>
                  <a:gd name="connsiteX13" fmla="*/ 36775 w 53885"/>
                  <a:gd name="connsiteY13" fmla="*/ 11966 h 67974"/>
                  <a:gd name="connsiteX14" fmla="*/ 28858 w 53885"/>
                  <a:gd name="connsiteY14" fmla="*/ 9929 h 67974"/>
                  <a:gd name="connsiteX15" fmla="*/ 16344 w 53885"/>
                  <a:gd name="connsiteY15" fmla="*/ 14511 h 67974"/>
                  <a:gd name="connsiteX16" fmla="*/ 11237 w 53885"/>
                  <a:gd name="connsiteY16" fmla="*/ 31823 h 67974"/>
                  <a:gd name="connsiteX17" fmla="*/ 11237 w 53885"/>
                  <a:gd name="connsiteY17" fmla="*/ 67975 h 67974"/>
                  <a:gd name="connsiteX18" fmla="*/ 0 w 53885"/>
                  <a:gd name="connsiteY18" fmla="*/ 67975 h 6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3885" h="67974">
                    <a:moveTo>
                      <a:pt x="0" y="67720"/>
                    </a:moveTo>
                    <a:lnTo>
                      <a:pt x="0" y="1528"/>
                    </a:lnTo>
                    <a:lnTo>
                      <a:pt x="10215" y="1528"/>
                    </a:lnTo>
                    <a:lnTo>
                      <a:pt x="10215" y="10947"/>
                    </a:lnTo>
                    <a:cubicBezTo>
                      <a:pt x="15068" y="3564"/>
                      <a:pt x="22218" y="0"/>
                      <a:pt x="31412" y="0"/>
                    </a:cubicBezTo>
                    <a:cubicBezTo>
                      <a:pt x="35498" y="0"/>
                      <a:pt x="39074" y="764"/>
                      <a:pt x="42394" y="2037"/>
                    </a:cubicBezTo>
                    <a:cubicBezTo>
                      <a:pt x="45714" y="3564"/>
                      <a:pt x="48267" y="5346"/>
                      <a:pt x="49800" y="7638"/>
                    </a:cubicBezTo>
                    <a:cubicBezTo>
                      <a:pt x="51587" y="9929"/>
                      <a:pt x="52609" y="12729"/>
                      <a:pt x="53375" y="16039"/>
                    </a:cubicBezTo>
                    <a:cubicBezTo>
                      <a:pt x="53886" y="18076"/>
                      <a:pt x="53886" y="21640"/>
                      <a:pt x="53886" y="26986"/>
                    </a:cubicBezTo>
                    <a:lnTo>
                      <a:pt x="53886" y="67720"/>
                    </a:lnTo>
                    <a:lnTo>
                      <a:pt x="42649" y="67720"/>
                    </a:lnTo>
                    <a:lnTo>
                      <a:pt x="42649" y="27495"/>
                    </a:lnTo>
                    <a:cubicBezTo>
                      <a:pt x="42649" y="22913"/>
                      <a:pt x="42138" y="19603"/>
                      <a:pt x="41372" y="17312"/>
                    </a:cubicBezTo>
                    <a:cubicBezTo>
                      <a:pt x="40606" y="15021"/>
                      <a:pt x="39074" y="13239"/>
                      <a:pt x="36775" y="11966"/>
                    </a:cubicBezTo>
                    <a:cubicBezTo>
                      <a:pt x="34477" y="10693"/>
                      <a:pt x="31923" y="9929"/>
                      <a:pt x="28858" y="9929"/>
                    </a:cubicBezTo>
                    <a:cubicBezTo>
                      <a:pt x="24006" y="9929"/>
                      <a:pt x="19920" y="11456"/>
                      <a:pt x="16344" y="14511"/>
                    </a:cubicBezTo>
                    <a:cubicBezTo>
                      <a:pt x="12769" y="17566"/>
                      <a:pt x="11237" y="23167"/>
                      <a:pt x="11237" y="31823"/>
                    </a:cubicBezTo>
                    <a:lnTo>
                      <a:pt x="11237" y="67975"/>
                    </a:lnTo>
                    <a:lnTo>
                      <a:pt x="0" y="6797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4" name="Graphic 10">
              <a:extLst>
                <a:ext uri="{FF2B5EF4-FFF2-40B4-BE49-F238E27FC236}">
                  <a16:creationId xmlns:a16="http://schemas.microsoft.com/office/drawing/2014/main" id="{7680F323-D77C-F694-F26E-2899373DFC52}"/>
                </a:ext>
              </a:extLst>
            </p:cNvPr>
            <p:cNvGrpSpPr/>
            <p:nvPr/>
          </p:nvGrpSpPr>
          <p:grpSpPr>
            <a:xfrm>
              <a:off x="11315141" y="6632344"/>
              <a:ext cx="342979" cy="118128"/>
              <a:chOff x="11315141" y="6632344"/>
              <a:chExt cx="342979" cy="118128"/>
            </a:xfrm>
            <a:grpFill/>
          </p:grpSpPr>
          <p:sp>
            <p:nvSpPr>
              <p:cNvPr id="85" name="Freeform 84">
                <a:extLst>
                  <a:ext uri="{FF2B5EF4-FFF2-40B4-BE49-F238E27FC236}">
                    <a16:creationId xmlns:a16="http://schemas.microsoft.com/office/drawing/2014/main" id="{2B25AA6D-650E-F556-8532-777FF397FA19}"/>
                  </a:ext>
                </a:extLst>
              </p:cNvPr>
              <p:cNvSpPr/>
              <p:nvPr/>
            </p:nvSpPr>
            <p:spPr>
              <a:xfrm>
                <a:off x="11315141" y="6632344"/>
                <a:ext cx="84531" cy="94451"/>
              </a:xfrm>
              <a:custGeom>
                <a:avLst/>
                <a:gdLst>
                  <a:gd name="connsiteX0" fmla="*/ 45714 w 84531"/>
                  <a:gd name="connsiteY0" fmla="*/ 57028 h 94451"/>
                  <a:gd name="connsiteX1" fmla="*/ 45714 w 84531"/>
                  <a:gd name="connsiteY1" fmla="*/ 46335 h 94451"/>
                  <a:gd name="connsiteX2" fmla="*/ 84532 w 84531"/>
                  <a:gd name="connsiteY2" fmla="*/ 46335 h 94451"/>
                  <a:gd name="connsiteX3" fmla="*/ 84532 w 84531"/>
                  <a:gd name="connsiteY3" fmla="*/ 80195 h 94451"/>
                  <a:gd name="connsiteX4" fmla="*/ 66144 w 84531"/>
                  <a:gd name="connsiteY4" fmla="*/ 90888 h 94451"/>
                  <a:gd name="connsiteX5" fmla="*/ 46735 w 84531"/>
                  <a:gd name="connsiteY5" fmla="*/ 94452 h 94451"/>
                  <a:gd name="connsiteX6" fmla="*/ 22218 w 84531"/>
                  <a:gd name="connsiteY6" fmla="*/ 88596 h 94451"/>
                  <a:gd name="connsiteX7" fmla="*/ 5618 w 84531"/>
                  <a:gd name="connsiteY7" fmla="*/ 72048 h 94451"/>
                  <a:gd name="connsiteX8" fmla="*/ 0 w 84531"/>
                  <a:gd name="connsiteY8" fmla="*/ 47608 h 94451"/>
                  <a:gd name="connsiteX9" fmla="*/ 5618 w 84531"/>
                  <a:gd name="connsiteY9" fmla="*/ 22658 h 94451"/>
                  <a:gd name="connsiteX10" fmla="*/ 21708 w 84531"/>
                  <a:gd name="connsiteY10" fmla="*/ 5601 h 94451"/>
                  <a:gd name="connsiteX11" fmla="*/ 45969 w 84531"/>
                  <a:gd name="connsiteY11" fmla="*/ 0 h 94451"/>
                  <a:gd name="connsiteX12" fmla="*/ 63846 w 84531"/>
                  <a:gd name="connsiteY12" fmla="*/ 3310 h 94451"/>
                  <a:gd name="connsiteX13" fmla="*/ 76359 w 84531"/>
                  <a:gd name="connsiteY13" fmla="*/ 12220 h 94451"/>
                  <a:gd name="connsiteX14" fmla="*/ 83255 w 84531"/>
                  <a:gd name="connsiteY14" fmla="*/ 27241 h 94451"/>
                  <a:gd name="connsiteX15" fmla="*/ 72273 w 84531"/>
                  <a:gd name="connsiteY15" fmla="*/ 30296 h 94451"/>
                  <a:gd name="connsiteX16" fmla="*/ 67166 w 84531"/>
                  <a:gd name="connsiteY16" fmla="*/ 19349 h 94451"/>
                  <a:gd name="connsiteX17" fmla="*/ 58483 w 84531"/>
                  <a:gd name="connsiteY17" fmla="*/ 12984 h 94451"/>
                  <a:gd name="connsiteX18" fmla="*/ 45969 w 84531"/>
                  <a:gd name="connsiteY18" fmla="*/ 10693 h 94451"/>
                  <a:gd name="connsiteX19" fmla="*/ 31667 w 84531"/>
                  <a:gd name="connsiteY19" fmla="*/ 13239 h 94451"/>
                  <a:gd name="connsiteX20" fmla="*/ 21963 w 84531"/>
                  <a:gd name="connsiteY20" fmla="*/ 19858 h 94451"/>
                  <a:gd name="connsiteX21" fmla="*/ 16089 w 84531"/>
                  <a:gd name="connsiteY21" fmla="*/ 28768 h 94451"/>
                  <a:gd name="connsiteX22" fmla="*/ 12514 w 84531"/>
                  <a:gd name="connsiteY22" fmla="*/ 47099 h 94451"/>
                  <a:gd name="connsiteX23" fmla="*/ 16855 w 84531"/>
                  <a:gd name="connsiteY23" fmla="*/ 67466 h 94451"/>
                  <a:gd name="connsiteX24" fmla="*/ 29114 w 84531"/>
                  <a:gd name="connsiteY24" fmla="*/ 79686 h 94451"/>
                  <a:gd name="connsiteX25" fmla="*/ 46224 w 84531"/>
                  <a:gd name="connsiteY25" fmla="*/ 83759 h 94451"/>
                  <a:gd name="connsiteX26" fmla="*/ 61547 w 84531"/>
                  <a:gd name="connsiteY26" fmla="*/ 80704 h 94451"/>
                  <a:gd name="connsiteX27" fmla="*/ 72784 w 84531"/>
                  <a:gd name="connsiteY27" fmla="*/ 74339 h 94451"/>
                  <a:gd name="connsiteX28" fmla="*/ 72784 w 84531"/>
                  <a:gd name="connsiteY28" fmla="*/ 57282 h 94451"/>
                  <a:gd name="connsiteX29" fmla="*/ 45714 w 84531"/>
                  <a:gd name="connsiteY29" fmla="*/ 57282 h 9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4531" h="94451">
                    <a:moveTo>
                      <a:pt x="45714" y="57028"/>
                    </a:moveTo>
                    <a:lnTo>
                      <a:pt x="45714" y="46335"/>
                    </a:lnTo>
                    <a:lnTo>
                      <a:pt x="84532" y="46335"/>
                    </a:lnTo>
                    <a:lnTo>
                      <a:pt x="84532" y="80195"/>
                    </a:lnTo>
                    <a:cubicBezTo>
                      <a:pt x="78658" y="85032"/>
                      <a:pt x="72529" y="88596"/>
                      <a:pt x="66144" y="90888"/>
                    </a:cubicBezTo>
                    <a:cubicBezTo>
                      <a:pt x="59760" y="93179"/>
                      <a:pt x="53375" y="94452"/>
                      <a:pt x="46735" y="94452"/>
                    </a:cubicBezTo>
                    <a:cubicBezTo>
                      <a:pt x="37797" y="94452"/>
                      <a:pt x="29624" y="92415"/>
                      <a:pt x="22218" y="88596"/>
                    </a:cubicBezTo>
                    <a:cubicBezTo>
                      <a:pt x="14812" y="84777"/>
                      <a:pt x="9449" y="79177"/>
                      <a:pt x="5618" y="72048"/>
                    </a:cubicBezTo>
                    <a:cubicBezTo>
                      <a:pt x="1788" y="64665"/>
                      <a:pt x="0" y="56773"/>
                      <a:pt x="0" y="47608"/>
                    </a:cubicBezTo>
                    <a:cubicBezTo>
                      <a:pt x="0" y="38697"/>
                      <a:pt x="1788" y="30550"/>
                      <a:pt x="5618" y="22658"/>
                    </a:cubicBezTo>
                    <a:cubicBezTo>
                      <a:pt x="9449" y="15021"/>
                      <a:pt x="14812" y="9165"/>
                      <a:pt x="21708" y="5601"/>
                    </a:cubicBezTo>
                    <a:cubicBezTo>
                      <a:pt x="28603" y="1782"/>
                      <a:pt x="36775" y="0"/>
                      <a:pt x="45969" y="0"/>
                    </a:cubicBezTo>
                    <a:cubicBezTo>
                      <a:pt x="52609" y="0"/>
                      <a:pt x="58483" y="1018"/>
                      <a:pt x="63846" y="3310"/>
                    </a:cubicBezTo>
                    <a:cubicBezTo>
                      <a:pt x="69209" y="5346"/>
                      <a:pt x="73295" y="8401"/>
                      <a:pt x="76359" y="12220"/>
                    </a:cubicBezTo>
                    <a:cubicBezTo>
                      <a:pt x="79424" y="16039"/>
                      <a:pt x="81723" y="21131"/>
                      <a:pt x="83255" y="27241"/>
                    </a:cubicBezTo>
                    <a:lnTo>
                      <a:pt x="72273" y="30296"/>
                    </a:lnTo>
                    <a:cubicBezTo>
                      <a:pt x="70996" y="25713"/>
                      <a:pt x="69209" y="21895"/>
                      <a:pt x="67166" y="19349"/>
                    </a:cubicBezTo>
                    <a:cubicBezTo>
                      <a:pt x="65123" y="16803"/>
                      <a:pt x="62313" y="14511"/>
                      <a:pt x="58483" y="12984"/>
                    </a:cubicBezTo>
                    <a:cubicBezTo>
                      <a:pt x="54652" y="11456"/>
                      <a:pt x="50566" y="10693"/>
                      <a:pt x="45969" y="10693"/>
                    </a:cubicBezTo>
                    <a:cubicBezTo>
                      <a:pt x="40351" y="10693"/>
                      <a:pt x="35754" y="11456"/>
                      <a:pt x="31667" y="13239"/>
                    </a:cubicBezTo>
                    <a:cubicBezTo>
                      <a:pt x="27581" y="15021"/>
                      <a:pt x="24261" y="17057"/>
                      <a:pt x="21963" y="19858"/>
                    </a:cubicBezTo>
                    <a:cubicBezTo>
                      <a:pt x="19409" y="22658"/>
                      <a:pt x="17621" y="25713"/>
                      <a:pt x="16089" y="28768"/>
                    </a:cubicBezTo>
                    <a:cubicBezTo>
                      <a:pt x="13791" y="34369"/>
                      <a:pt x="12514" y="40479"/>
                      <a:pt x="12514" y="47099"/>
                    </a:cubicBezTo>
                    <a:cubicBezTo>
                      <a:pt x="12514" y="55245"/>
                      <a:pt x="14046" y="62119"/>
                      <a:pt x="16855" y="67466"/>
                    </a:cubicBezTo>
                    <a:cubicBezTo>
                      <a:pt x="19664" y="73066"/>
                      <a:pt x="23751" y="76885"/>
                      <a:pt x="29114" y="79686"/>
                    </a:cubicBezTo>
                    <a:cubicBezTo>
                      <a:pt x="34477" y="82232"/>
                      <a:pt x="40095" y="83759"/>
                      <a:pt x="46224" y="83759"/>
                    </a:cubicBezTo>
                    <a:cubicBezTo>
                      <a:pt x="51587" y="83759"/>
                      <a:pt x="56695" y="82741"/>
                      <a:pt x="61547" y="80704"/>
                    </a:cubicBezTo>
                    <a:cubicBezTo>
                      <a:pt x="66655" y="78667"/>
                      <a:pt x="70230" y="76631"/>
                      <a:pt x="72784" y="74339"/>
                    </a:cubicBezTo>
                    <a:lnTo>
                      <a:pt x="72784" y="57282"/>
                    </a:lnTo>
                    <a:lnTo>
                      <a:pt x="45714" y="57282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 85">
                <a:extLst>
                  <a:ext uri="{FF2B5EF4-FFF2-40B4-BE49-F238E27FC236}">
                    <a16:creationId xmlns:a16="http://schemas.microsoft.com/office/drawing/2014/main" id="{FADAA258-2EDA-2D40-DDED-348F777BD147}"/>
                  </a:ext>
                </a:extLst>
              </p:cNvPr>
              <p:cNvSpPr/>
              <p:nvPr/>
            </p:nvSpPr>
            <p:spPr>
              <a:xfrm>
                <a:off x="11415762" y="6657293"/>
                <a:ext cx="36008" cy="67720"/>
              </a:xfrm>
              <a:custGeom>
                <a:avLst/>
                <a:gdLst>
                  <a:gd name="connsiteX0" fmla="*/ 0 w 36008"/>
                  <a:gd name="connsiteY0" fmla="*/ 67720 h 67720"/>
                  <a:gd name="connsiteX1" fmla="*/ 0 w 36008"/>
                  <a:gd name="connsiteY1" fmla="*/ 1528 h 67720"/>
                  <a:gd name="connsiteX2" fmla="*/ 10215 w 36008"/>
                  <a:gd name="connsiteY2" fmla="*/ 1528 h 67720"/>
                  <a:gd name="connsiteX3" fmla="*/ 10215 w 36008"/>
                  <a:gd name="connsiteY3" fmla="*/ 11456 h 67720"/>
                  <a:gd name="connsiteX4" fmla="*/ 17366 w 36008"/>
                  <a:gd name="connsiteY4" fmla="*/ 2291 h 67720"/>
                  <a:gd name="connsiteX5" fmla="*/ 24517 w 36008"/>
                  <a:gd name="connsiteY5" fmla="*/ 0 h 67720"/>
                  <a:gd name="connsiteX6" fmla="*/ 36009 w 36008"/>
                  <a:gd name="connsiteY6" fmla="*/ 3564 h 67720"/>
                  <a:gd name="connsiteX7" fmla="*/ 32178 w 36008"/>
                  <a:gd name="connsiteY7" fmla="*/ 14002 h 67720"/>
                  <a:gd name="connsiteX8" fmla="*/ 24006 w 36008"/>
                  <a:gd name="connsiteY8" fmla="*/ 11456 h 67720"/>
                  <a:gd name="connsiteX9" fmla="*/ 17366 w 36008"/>
                  <a:gd name="connsiteY9" fmla="*/ 13748 h 67720"/>
                  <a:gd name="connsiteX10" fmla="*/ 13280 w 36008"/>
                  <a:gd name="connsiteY10" fmla="*/ 19858 h 67720"/>
                  <a:gd name="connsiteX11" fmla="*/ 11492 w 36008"/>
                  <a:gd name="connsiteY11" fmla="*/ 32842 h 67720"/>
                  <a:gd name="connsiteX12" fmla="*/ 11492 w 36008"/>
                  <a:gd name="connsiteY12" fmla="*/ 67466 h 67720"/>
                  <a:gd name="connsiteX13" fmla="*/ 0 w 36008"/>
                  <a:gd name="connsiteY13" fmla="*/ 67466 h 67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6008" h="67720">
                    <a:moveTo>
                      <a:pt x="0" y="67720"/>
                    </a:moveTo>
                    <a:lnTo>
                      <a:pt x="0" y="1528"/>
                    </a:lnTo>
                    <a:lnTo>
                      <a:pt x="10215" y="1528"/>
                    </a:lnTo>
                    <a:lnTo>
                      <a:pt x="10215" y="11456"/>
                    </a:lnTo>
                    <a:cubicBezTo>
                      <a:pt x="12769" y="6874"/>
                      <a:pt x="15068" y="3564"/>
                      <a:pt x="17366" y="2291"/>
                    </a:cubicBezTo>
                    <a:cubicBezTo>
                      <a:pt x="19664" y="764"/>
                      <a:pt x="21963" y="0"/>
                      <a:pt x="24517" y="0"/>
                    </a:cubicBezTo>
                    <a:cubicBezTo>
                      <a:pt x="28348" y="0"/>
                      <a:pt x="32178" y="1273"/>
                      <a:pt x="36009" y="3564"/>
                    </a:cubicBezTo>
                    <a:lnTo>
                      <a:pt x="32178" y="14002"/>
                    </a:lnTo>
                    <a:cubicBezTo>
                      <a:pt x="29369" y="12475"/>
                      <a:pt x="26560" y="11456"/>
                      <a:pt x="24006" y="11456"/>
                    </a:cubicBezTo>
                    <a:cubicBezTo>
                      <a:pt x="21452" y="11456"/>
                      <a:pt x="19409" y="12220"/>
                      <a:pt x="17366" y="13748"/>
                    </a:cubicBezTo>
                    <a:cubicBezTo>
                      <a:pt x="15323" y="15275"/>
                      <a:pt x="14046" y="17312"/>
                      <a:pt x="13280" y="19858"/>
                    </a:cubicBezTo>
                    <a:cubicBezTo>
                      <a:pt x="12003" y="23931"/>
                      <a:pt x="11492" y="28259"/>
                      <a:pt x="11492" y="32842"/>
                    </a:cubicBezTo>
                    <a:lnTo>
                      <a:pt x="11492" y="67466"/>
                    </a:lnTo>
                    <a:lnTo>
                      <a:pt x="0" y="67466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 86">
                <a:extLst>
                  <a:ext uri="{FF2B5EF4-FFF2-40B4-BE49-F238E27FC236}">
                    <a16:creationId xmlns:a16="http://schemas.microsoft.com/office/drawing/2014/main" id="{0BE51CD8-DB1C-9554-E553-2B45926382D5}"/>
                  </a:ext>
                </a:extLst>
              </p:cNvPr>
              <p:cNvSpPr/>
              <p:nvPr/>
            </p:nvSpPr>
            <p:spPr>
              <a:xfrm>
                <a:off x="11454325" y="6657548"/>
                <a:ext cx="62058" cy="69247"/>
              </a:xfrm>
              <a:custGeom>
                <a:avLst/>
                <a:gdLst>
                  <a:gd name="connsiteX0" fmla="*/ 0 w 62058"/>
                  <a:gd name="connsiteY0" fmla="*/ 34624 h 69247"/>
                  <a:gd name="connsiteX1" fmla="*/ 10215 w 62058"/>
                  <a:gd name="connsiteY1" fmla="*/ 7383 h 69247"/>
                  <a:gd name="connsiteX2" fmla="*/ 31157 w 62058"/>
                  <a:gd name="connsiteY2" fmla="*/ 0 h 69247"/>
                  <a:gd name="connsiteX3" fmla="*/ 53375 w 62058"/>
                  <a:gd name="connsiteY3" fmla="*/ 8911 h 69247"/>
                  <a:gd name="connsiteX4" fmla="*/ 62058 w 62058"/>
                  <a:gd name="connsiteY4" fmla="*/ 33605 h 69247"/>
                  <a:gd name="connsiteX5" fmla="*/ 58227 w 62058"/>
                  <a:gd name="connsiteY5" fmla="*/ 53718 h 69247"/>
                  <a:gd name="connsiteX6" fmla="*/ 46990 w 62058"/>
                  <a:gd name="connsiteY6" fmla="*/ 65174 h 69247"/>
                  <a:gd name="connsiteX7" fmla="*/ 30901 w 62058"/>
                  <a:gd name="connsiteY7" fmla="*/ 69248 h 69247"/>
                  <a:gd name="connsiteX8" fmla="*/ 8428 w 62058"/>
                  <a:gd name="connsiteY8" fmla="*/ 60337 h 69247"/>
                  <a:gd name="connsiteX9" fmla="*/ 0 w 62058"/>
                  <a:gd name="connsiteY9" fmla="*/ 34624 h 69247"/>
                  <a:gd name="connsiteX10" fmla="*/ 11492 w 62058"/>
                  <a:gd name="connsiteY10" fmla="*/ 34624 h 69247"/>
                  <a:gd name="connsiteX11" fmla="*/ 17111 w 62058"/>
                  <a:gd name="connsiteY11" fmla="*/ 53718 h 69247"/>
                  <a:gd name="connsiteX12" fmla="*/ 31157 w 62058"/>
                  <a:gd name="connsiteY12" fmla="*/ 60083 h 69247"/>
                  <a:gd name="connsiteX13" fmla="*/ 45203 w 62058"/>
                  <a:gd name="connsiteY13" fmla="*/ 53718 h 69247"/>
                  <a:gd name="connsiteX14" fmla="*/ 50821 w 62058"/>
                  <a:gd name="connsiteY14" fmla="*/ 34369 h 69247"/>
                  <a:gd name="connsiteX15" fmla="*/ 45203 w 62058"/>
                  <a:gd name="connsiteY15" fmla="*/ 15784 h 69247"/>
                  <a:gd name="connsiteX16" fmla="*/ 31412 w 62058"/>
                  <a:gd name="connsiteY16" fmla="*/ 9420 h 69247"/>
                  <a:gd name="connsiteX17" fmla="*/ 17366 w 62058"/>
                  <a:gd name="connsiteY17" fmla="*/ 15784 h 69247"/>
                  <a:gd name="connsiteX18" fmla="*/ 11492 w 62058"/>
                  <a:gd name="connsiteY18" fmla="*/ 34624 h 69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2058" h="69247">
                    <a:moveTo>
                      <a:pt x="0" y="34624"/>
                    </a:moveTo>
                    <a:cubicBezTo>
                      <a:pt x="0" y="22404"/>
                      <a:pt x="3320" y="13239"/>
                      <a:pt x="10215" y="7383"/>
                    </a:cubicBezTo>
                    <a:cubicBezTo>
                      <a:pt x="15834" y="2546"/>
                      <a:pt x="22984" y="0"/>
                      <a:pt x="31157" y="0"/>
                    </a:cubicBezTo>
                    <a:cubicBezTo>
                      <a:pt x="40351" y="0"/>
                      <a:pt x="47757" y="3055"/>
                      <a:pt x="53375" y="8911"/>
                    </a:cubicBezTo>
                    <a:cubicBezTo>
                      <a:pt x="59249" y="14766"/>
                      <a:pt x="62058" y="23167"/>
                      <a:pt x="62058" y="33605"/>
                    </a:cubicBezTo>
                    <a:cubicBezTo>
                      <a:pt x="62058" y="42007"/>
                      <a:pt x="60781" y="48881"/>
                      <a:pt x="58227" y="53718"/>
                    </a:cubicBezTo>
                    <a:cubicBezTo>
                      <a:pt x="55673" y="58555"/>
                      <a:pt x="51843" y="62374"/>
                      <a:pt x="46990" y="65174"/>
                    </a:cubicBezTo>
                    <a:cubicBezTo>
                      <a:pt x="42138" y="67975"/>
                      <a:pt x="36775" y="69248"/>
                      <a:pt x="30901" y="69248"/>
                    </a:cubicBezTo>
                    <a:cubicBezTo>
                      <a:pt x="21708" y="69248"/>
                      <a:pt x="14046" y="66193"/>
                      <a:pt x="8428" y="60337"/>
                    </a:cubicBezTo>
                    <a:cubicBezTo>
                      <a:pt x="2809" y="54227"/>
                      <a:pt x="0" y="45826"/>
                      <a:pt x="0" y="34624"/>
                    </a:cubicBezTo>
                    <a:close/>
                    <a:moveTo>
                      <a:pt x="11492" y="34624"/>
                    </a:moveTo>
                    <a:cubicBezTo>
                      <a:pt x="11492" y="43025"/>
                      <a:pt x="13280" y="49390"/>
                      <a:pt x="17111" y="53718"/>
                    </a:cubicBezTo>
                    <a:cubicBezTo>
                      <a:pt x="20686" y="58046"/>
                      <a:pt x="25538" y="60083"/>
                      <a:pt x="31157" y="60083"/>
                    </a:cubicBezTo>
                    <a:cubicBezTo>
                      <a:pt x="36775" y="60083"/>
                      <a:pt x="41372" y="58046"/>
                      <a:pt x="45203" y="53718"/>
                    </a:cubicBezTo>
                    <a:cubicBezTo>
                      <a:pt x="49034" y="49390"/>
                      <a:pt x="50821" y="43025"/>
                      <a:pt x="50821" y="34369"/>
                    </a:cubicBezTo>
                    <a:cubicBezTo>
                      <a:pt x="50821" y="26222"/>
                      <a:pt x="49034" y="20112"/>
                      <a:pt x="45203" y="15784"/>
                    </a:cubicBezTo>
                    <a:cubicBezTo>
                      <a:pt x="41372" y="11456"/>
                      <a:pt x="36775" y="9420"/>
                      <a:pt x="31412" y="9420"/>
                    </a:cubicBezTo>
                    <a:cubicBezTo>
                      <a:pt x="25794" y="9420"/>
                      <a:pt x="21197" y="11456"/>
                      <a:pt x="17366" y="15784"/>
                    </a:cubicBezTo>
                    <a:cubicBezTo>
                      <a:pt x="13280" y="19858"/>
                      <a:pt x="11492" y="25968"/>
                      <a:pt x="11492" y="34624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 87">
                <a:extLst>
                  <a:ext uri="{FF2B5EF4-FFF2-40B4-BE49-F238E27FC236}">
                    <a16:creationId xmlns:a16="http://schemas.microsoft.com/office/drawing/2014/main" id="{FE000D68-89DD-A92F-1EF8-C8D0712FCFCD}"/>
                  </a:ext>
                </a:extLst>
              </p:cNvPr>
              <p:cNvSpPr/>
              <p:nvPr/>
            </p:nvSpPr>
            <p:spPr>
              <a:xfrm>
                <a:off x="11529152" y="6658566"/>
                <a:ext cx="53885" cy="67974"/>
              </a:xfrm>
              <a:custGeom>
                <a:avLst/>
                <a:gdLst>
                  <a:gd name="connsiteX0" fmla="*/ 43926 w 53885"/>
                  <a:gd name="connsiteY0" fmla="*/ 66447 h 67974"/>
                  <a:gd name="connsiteX1" fmla="*/ 43926 w 53885"/>
                  <a:gd name="connsiteY1" fmla="*/ 56773 h 67974"/>
                  <a:gd name="connsiteX2" fmla="*/ 22984 w 53885"/>
                  <a:gd name="connsiteY2" fmla="*/ 67975 h 67974"/>
                  <a:gd name="connsiteX3" fmla="*/ 12003 w 53885"/>
                  <a:gd name="connsiteY3" fmla="*/ 65683 h 67974"/>
                  <a:gd name="connsiteX4" fmla="*/ 4342 w 53885"/>
                  <a:gd name="connsiteY4" fmla="*/ 60083 h 67974"/>
                  <a:gd name="connsiteX5" fmla="*/ 766 w 53885"/>
                  <a:gd name="connsiteY5" fmla="*/ 51681 h 67974"/>
                  <a:gd name="connsiteX6" fmla="*/ 0 w 53885"/>
                  <a:gd name="connsiteY6" fmla="*/ 41243 h 67974"/>
                  <a:gd name="connsiteX7" fmla="*/ 0 w 53885"/>
                  <a:gd name="connsiteY7" fmla="*/ 255 h 67974"/>
                  <a:gd name="connsiteX8" fmla="*/ 11237 w 53885"/>
                  <a:gd name="connsiteY8" fmla="*/ 255 h 67974"/>
                  <a:gd name="connsiteX9" fmla="*/ 11237 w 53885"/>
                  <a:gd name="connsiteY9" fmla="*/ 36915 h 67974"/>
                  <a:gd name="connsiteX10" fmla="*/ 12003 w 53885"/>
                  <a:gd name="connsiteY10" fmla="*/ 48626 h 67974"/>
                  <a:gd name="connsiteX11" fmla="*/ 16600 w 53885"/>
                  <a:gd name="connsiteY11" fmla="*/ 55500 h 67974"/>
                  <a:gd name="connsiteX12" fmla="*/ 25028 w 53885"/>
                  <a:gd name="connsiteY12" fmla="*/ 58046 h 67974"/>
                  <a:gd name="connsiteX13" fmla="*/ 34477 w 53885"/>
                  <a:gd name="connsiteY13" fmla="*/ 55500 h 67974"/>
                  <a:gd name="connsiteX14" fmla="*/ 40861 w 53885"/>
                  <a:gd name="connsiteY14" fmla="*/ 48372 h 67974"/>
                  <a:gd name="connsiteX15" fmla="*/ 42649 w 53885"/>
                  <a:gd name="connsiteY15" fmla="*/ 35388 h 67974"/>
                  <a:gd name="connsiteX16" fmla="*/ 42649 w 53885"/>
                  <a:gd name="connsiteY16" fmla="*/ 0 h 67974"/>
                  <a:gd name="connsiteX17" fmla="*/ 53886 w 53885"/>
                  <a:gd name="connsiteY17" fmla="*/ 0 h 67974"/>
                  <a:gd name="connsiteX18" fmla="*/ 53886 w 53885"/>
                  <a:gd name="connsiteY18" fmla="*/ 66193 h 67974"/>
                  <a:gd name="connsiteX19" fmla="*/ 43926 w 53885"/>
                  <a:gd name="connsiteY19" fmla="*/ 66193 h 6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3885" h="67974">
                    <a:moveTo>
                      <a:pt x="43926" y="66447"/>
                    </a:moveTo>
                    <a:lnTo>
                      <a:pt x="43926" y="56773"/>
                    </a:lnTo>
                    <a:cubicBezTo>
                      <a:pt x="38818" y="64156"/>
                      <a:pt x="31667" y="67975"/>
                      <a:pt x="22984" y="67975"/>
                    </a:cubicBezTo>
                    <a:cubicBezTo>
                      <a:pt x="19154" y="67975"/>
                      <a:pt x="15323" y="67211"/>
                      <a:pt x="12003" y="65683"/>
                    </a:cubicBezTo>
                    <a:cubicBezTo>
                      <a:pt x="8683" y="64156"/>
                      <a:pt x="6129" y="62374"/>
                      <a:pt x="4342" y="60083"/>
                    </a:cubicBezTo>
                    <a:cubicBezTo>
                      <a:pt x="2809" y="57791"/>
                      <a:pt x="1532" y="54991"/>
                      <a:pt x="766" y="51681"/>
                    </a:cubicBezTo>
                    <a:cubicBezTo>
                      <a:pt x="255" y="49390"/>
                      <a:pt x="0" y="46080"/>
                      <a:pt x="0" y="41243"/>
                    </a:cubicBezTo>
                    <a:lnTo>
                      <a:pt x="0" y="255"/>
                    </a:lnTo>
                    <a:lnTo>
                      <a:pt x="11237" y="255"/>
                    </a:lnTo>
                    <a:lnTo>
                      <a:pt x="11237" y="36915"/>
                    </a:lnTo>
                    <a:cubicBezTo>
                      <a:pt x="11237" y="42771"/>
                      <a:pt x="11492" y="46589"/>
                      <a:pt x="12003" y="48626"/>
                    </a:cubicBezTo>
                    <a:cubicBezTo>
                      <a:pt x="12769" y="51681"/>
                      <a:pt x="14301" y="53972"/>
                      <a:pt x="16600" y="55500"/>
                    </a:cubicBezTo>
                    <a:cubicBezTo>
                      <a:pt x="18898" y="57282"/>
                      <a:pt x="21708" y="58046"/>
                      <a:pt x="25028" y="58046"/>
                    </a:cubicBezTo>
                    <a:cubicBezTo>
                      <a:pt x="28348" y="58046"/>
                      <a:pt x="31667" y="57282"/>
                      <a:pt x="34477" y="55500"/>
                    </a:cubicBezTo>
                    <a:cubicBezTo>
                      <a:pt x="37541" y="53718"/>
                      <a:pt x="39584" y="51427"/>
                      <a:pt x="40861" y="48372"/>
                    </a:cubicBezTo>
                    <a:cubicBezTo>
                      <a:pt x="42138" y="45317"/>
                      <a:pt x="42649" y="40989"/>
                      <a:pt x="42649" y="35388"/>
                    </a:cubicBezTo>
                    <a:lnTo>
                      <a:pt x="42649" y="0"/>
                    </a:lnTo>
                    <a:lnTo>
                      <a:pt x="53886" y="0"/>
                    </a:lnTo>
                    <a:lnTo>
                      <a:pt x="53886" y="66193"/>
                    </a:lnTo>
                    <a:lnTo>
                      <a:pt x="43926" y="66193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 88">
                <a:extLst>
                  <a:ext uri="{FF2B5EF4-FFF2-40B4-BE49-F238E27FC236}">
                    <a16:creationId xmlns:a16="http://schemas.microsoft.com/office/drawing/2014/main" id="{B35064B5-0382-79C2-7A5D-53D73625989F}"/>
                  </a:ext>
                </a:extLst>
              </p:cNvPr>
              <p:cNvSpPr/>
              <p:nvPr/>
            </p:nvSpPr>
            <p:spPr>
              <a:xfrm>
                <a:off x="11600660" y="6657548"/>
                <a:ext cx="57461" cy="92924"/>
              </a:xfrm>
              <a:custGeom>
                <a:avLst/>
                <a:gdLst>
                  <a:gd name="connsiteX0" fmla="*/ 0 w 57461"/>
                  <a:gd name="connsiteY0" fmla="*/ 92924 h 92924"/>
                  <a:gd name="connsiteX1" fmla="*/ 0 w 57461"/>
                  <a:gd name="connsiteY1" fmla="*/ 1527 h 92924"/>
                  <a:gd name="connsiteX2" fmla="*/ 10215 w 57461"/>
                  <a:gd name="connsiteY2" fmla="*/ 1527 h 92924"/>
                  <a:gd name="connsiteX3" fmla="*/ 10215 w 57461"/>
                  <a:gd name="connsiteY3" fmla="*/ 10183 h 92924"/>
                  <a:gd name="connsiteX4" fmla="*/ 18388 w 57461"/>
                  <a:gd name="connsiteY4" fmla="*/ 2546 h 92924"/>
                  <a:gd name="connsiteX5" fmla="*/ 29369 w 57461"/>
                  <a:gd name="connsiteY5" fmla="*/ 0 h 92924"/>
                  <a:gd name="connsiteX6" fmla="*/ 44437 w 57461"/>
                  <a:gd name="connsiteY6" fmla="*/ 4328 h 92924"/>
                  <a:gd name="connsiteX7" fmla="*/ 54141 w 57461"/>
                  <a:gd name="connsiteY7" fmla="*/ 16548 h 92924"/>
                  <a:gd name="connsiteX8" fmla="*/ 57461 w 57461"/>
                  <a:gd name="connsiteY8" fmla="*/ 33860 h 92924"/>
                  <a:gd name="connsiteX9" fmla="*/ 53886 w 57461"/>
                  <a:gd name="connsiteY9" fmla="*/ 52190 h 92924"/>
                  <a:gd name="connsiteX10" fmla="*/ 43160 w 57461"/>
                  <a:gd name="connsiteY10" fmla="*/ 64665 h 92924"/>
                  <a:gd name="connsiteX11" fmla="*/ 28603 w 57461"/>
                  <a:gd name="connsiteY11" fmla="*/ 68993 h 92924"/>
                  <a:gd name="connsiteX12" fmla="*/ 18643 w 57461"/>
                  <a:gd name="connsiteY12" fmla="*/ 66702 h 92924"/>
                  <a:gd name="connsiteX13" fmla="*/ 11237 w 57461"/>
                  <a:gd name="connsiteY13" fmla="*/ 60846 h 92924"/>
                  <a:gd name="connsiteX14" fmla="*/ 11237 w 57461"/>
                  <a:gd name="connsiteY14" fmla="*/ 92924 h 92924"/>
                  <a:gd name="connsiteX15" fmla="*/ 0 w 57461"/>
                  <a:gd name="connsiteY15" fmla="*/ 92924 h 92924"/>
                  <a:gd name="connsiteX16" fmla="*/ 10215 w 57461"/>
                  <a:gd name="connsiteY16" fmla="*/ 34878 h 92924"/>
                  <a:gd name="connsiteX17" fmla="*/ 15323 w 57461"/>
                  <a:gd name="connsiteY17" fmla="*/ 53718 h 92924"/>
                  <a:gd name="connsiteX18" fmla="*/ 27837 w 57461"/>
                  <a:gd name="connsiteY18" fmla="*/ 59828 h 92924"/>
                  <a:gd name="connsiteX19" fmla="*/ 40606 w 57461"/>
                  <a:gd name="connsiteY19" fmla="*/ 53463 h 92924"/>
                  <a:gd name="connsiteX20" fmla="*/ 45969 w 57461"/>
                  <a:gd name="connsiteY20" fmla="*/ 33860 h 92924"/>
                  <a:gd name="connsiteX21" fmla="*/ 40861 w 57461"/>
                  <a:gd name="connsiteY21" fmla="*/ 15021 h 92924"/>
                  <a:gd name="connsiteX22" fmla="*/ 28348 w 57461"/>
                  <a:gd name="connsiteY22" fmla="*/ 8656 h 92924"/>
                  <a:gd name="connsiteX23" fmla="*/ 15578 w 57461"/>
                  <a:gd name="connsiteY23" fmla="*/ 15275 h 92924"/>
                  <a:gd name="connsiteX24" fmla="*/ 10215 w 57461"/>
                  <a:gd name="connsiteY24" fmla="*/ 34878 h 92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7461" h="92924">
                    <a:moveTo>
                      <a:pt x="0" y="92924"/>
                    </a:moveTo>
                    <a:lnTo>
                      <a:pt x="0" y="1527"/>
                    </a:lnTo>
                    <a:lnTo>
                      <a:pt x="10215" y="1527"/>
                    </a:lnTo>
                    <a:lnTo>
                      <a:pt x="10215" y="10183"/>
                    </a:lnTo>
                    <a:cubicBezTo>
                      <a:pt x="12514" y="6874"/>
                      <a:pt x="15323" y="4328"/>
                      <a:pt x="18388" y="2546"/>
                    </a:cubicBezTo>
                    <a:cubicBezTo>
                      <a:pt x="21452" y="764"/>
                      <a:pt x="25028" y="0"/>
                      <a:pt x="29369" y="0"/>
                    </a:cubicBezTo>
                    <a:cubicBezTo>
                      <a:pt x="34987" y="0"/>
                      <a:pt x="40095" y="1527"/>
                      <a:pt x="44437" y="4328"/>
                    </a:cubicBezTo>
                    <a:cubicBezTo>
                      <a:pt x="48778" y="7128"/>
                      <a:pt x="52098" y="11202"/>
                      <a:pt x="54141" y="16548"/>
                    </a:cubicBezTo>
                    <a:cubicBezTo>
                      <a:pt x="56440" y="21894"/>
                      <a:pt x="57461" y="27750"/>
                      <a:pt x="57461" y="33860"/>
                    </a:cubicBezTo>
                    <a:cubicBezTo>
                      <a:pt x="57461" y="40734"/>
                      <a:pt x="56184" y="46589"/>
                      <a:pt x="53886" y="52190"/>
                    </a:cubicBezTo>
                    <a:cubicBezTo>
                      <a:pt x="51332" y="57537"/>
                      <a:pt x="48012" y="61865"/>
                      <a:pt x="43160" y="64665"/>
                    </a:cubicBezTo>
                    <a:cubicBezTo>
                      <a:pt x="38563" y="67466"/>
                      <a:pt x="33711" y="68993"/>
                      <a:pt x="28603" y="68993"/>
                    </a:cubicBezTo>
                    <a:cubicBezTo>
                      <a:pt x="24772" y="68993"/>
                      <a:pt x="21452" y="68229"/>
                      <a:pt x="18643" y="66702"/>
                    </a:cubicBezTo>
                    <a:cubicBezTo>
                      <a:pt x="15578" y="65174"/>
                      <a:pt x="13280" y="63138"/>
                      <a:pt x="11237" y="60846"/>
                    </a:cubicBezTo>
                    <a:lnTo>
                      <a:pt x="11237" y="92924"/>
                    </a:lnTo>
                    <a:lnTo>
                      <a:pt x="0" y="92924"/>
                    </a:lnTo>
                    <a:close/>
                    <a:moveTo>
                      <a:pt x="10215" y="34878"/>
                    </a:moveTo>
                    <a:cubicBezTo>
                      <a:pt x="10215" y="43280"/>
                      <a:pt x="12003" y="49644"/>
                      <a:pt x="15323" y="53718"/>
                    </a:cubicBezTo>
                    <a:cubicBezTo>
                      <a:pt x="18898" y="57791"/>
                      <a:pt x="22984" y="59828"/>
                      <a:pt x="27837" y="59828"/>
                    </a:cubicBezTo>
                    <a:cubicBezTo>
                      <a:pt x="32944" y="59828"/>
                      <a:pt x="37031" y="57791"/>
                      <a:pt x="40606" y="53463"/>
                    </a:cubicBezTo>
                    <a:cubicBezTo>
                      <a:pt x="44181" y="49135"/>
                      <a:pt x="45969" y="42771"/>
                      <a:pt x="45969" y="33860"/>
                    </a:cubicBezTo>
                    <a:cubicBezTo>
                      <a:pt x="45969" y="25459"/>
                      <a:pt x="44181" y="19094"/>
                      <a:pt x="40861" y="15021"/>
                    </a:cubicBezTo>
                    <a:cubicBezTo>
                      <a:pt x="37286" y="10947"/>
                      <a:pt x="33200" y="8656"/>
                      <a:pt x="28348" y="8656"/>
                    </a:cubicBezTo>
                    <a:cubicBezTo>
                      <a:pt x="23495" y="8656"/>
                      <a:pt x="19409" y="10947"/>
                      <a:pt x="15578" y="15275"/>
                    </a:cubicBezTo>
                    <a:cubicBezTo>
                      <a:pt x="12003" y="19858"/>
                      <a:pt x="10215" y="26477"/>
                      <a:pt x="10215" y="34878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669BEB7-E861-3AB9-A0CB-D2BD2275F31C}"/>
              </a:ext>
            </a:extLst>
          </p:cNvPr>
          <p:cNvSpPr/>
          <p:nvPr userDrawn="1"/>
        </p:nvSpPr>
        <p:spPr>
          <a:xfrm>
            <a:off x="1126979" y="6296462"/>
            <a:ext cx="18288" cy="3416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22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0F778-15E1-9478-2D12-D68D4B0D8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12AB-49AD-BDE3-286A-9F4AFE0BDB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5835" y="1132676"/>
            <a:ext cx="11014095" cy="50442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7" name="Footer Placeholder 4">
            <a:extLst>
              <a:ext uri="{FF2B5EF4-FFF2-40B4-BE49-F238E27FC236}">
                <a16:creationId xmlns:a16="http://schemas.microsoft.com/office/drawing/2014/main" id="{C537489E-3E89-6453-1F33-6A98B01AE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61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9C9A9A"/>
                </a:solidFill>
                <a:latin typeface="Arial Narrow" panose="020B060602020203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AC 00-56 Workshop</a:t>
            </a:r>
            <a:endParaRPr lang="en-US" dirty="0"/>
          </a:p>
        </p:txBody>
      </p:sp>
      <p:sp>
        <p:nvSpPr>
          <p:cNvPr id="78" name="Slide Number Placeholder 5">
            <a:extLst>
              <a:ext uri="{FF2B5EF4-FFF2-40B4-BE49-F238E27FC236}">
                <a16:creationId xmlns:a16="http://schemas.microsoft.com/office/drawing/2014/main" id="{B901EA6C-0E0E-90F8-2178-9D2CE138F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8084" y="6446154"/>
            <a:ext cx="2999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9C9A9A"/>
                </a:solidFill>
                <a:latin typeface="Arial Narrow" panose="020B0606020202030204" pitchFamily="34" charset="0"/>
                <a:ea typeface="Verdana" panose="020B0604030504040204" pitchFamily="34" charset="0"/>
              </a:defRPr>
            </a:lvl1pPr>
          </a:lstStyle>
          <a:p>
            <a:fld id="{583CA270-78EC-4FBE-8DB0-73BFE3F3E08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9" name="Graphic 78">
            <a:extLst>
              <a:ext uri="{FF2B5EF4-FFF2-40B4-BE49-F238E27FC236}">
                <a16:creationId xmlns:a16="http://schemas.microsoft.com/office/drawing/2014/main" id="{3CB5FCC3-1680-3757-2927-59A58481E7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4586" y="6210692"/>
            <a:ext cx="807285" cy="427386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E22BD0C1-607E-C990-1364-A7BF7FA397DE}"/>
              </a:ext>
            </a:extLst>
          </p:cNvPr>
          <p:cNvGrpSpPr/>
          <p:nvPr userDrawn="1"/>
        </p:nvGrpSpPr>
        <p:grpSpPr>
          <a:xfrm>
            <a:off x="1264618" y="6311794"/>
            <a:ext cx="685400" cy="376328"/>
            <a:chOff x="11308246" y="6312582"/>
            <a:chExt cx="797522" cy="437890"/>
          </a:xfrm>
          <a:solidFill>
            <a:schemeClr val="bg1"/>
          </a:solidFill>
        </p:grpSpPr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9A17887E-E4E8-C34E-71B2-D70C3DE8FA74}"/>
                </a:ext>
              </a:extLst>
            </p:cNvPr>
            <p:cNvSpPr/>
            <p:nvPr/>
          </p:nvSpPr>
          <p:spPr>
            <a:xfrm>
              <a:off x="11503319" y="6451162"/>
              <a:ext cx="602449" cy="265290"/>
            </a:xfrm>
            <a:custGeom>
              <a:avLst/>
              <a:gdLst>
                <a:gd name="connsiteX0" fmla="*/ 630796 w 633860"/>
                <a:gd name="connsiteY0" fmla="*/ 126530 h 279122"/>
                <a:gd name="connsiteX1" fmla="*/ 627476 w 633860"/>
                <a:gd name="connsiteY1" fmla="*/ 126275 h 279122"/>
                <a:gd name="connsiteX2" fmla="*/ 625433 w 633860"/>
                <a:gd name="connsiteY2" fmla="*/ 126021 h 279122"/>
                <a:gd name="connsiteX3" fmla="*/ 624411 w 633860"/>
                <a:gd name="connsiteY3" fmla="*/ 126021 h 279122"/>
                <a:gd name="connsiteX4" fmla="*/ 619814 w 633860"/>
                <a:gd name="connsiteY4" fmla="*/ 125511 h 279122"/>
                <a:gd name="connsiteX5" fmla="*/ 616750 w 633860"/>
                <a:gd name="connsiteY5" fmla="*/ 125002 h 279122"/>
                <a:gd name="connsiteX6" fmla="*/ 602448 w 633860"/>
                <a:gd name="connsiteY6" fmla="*/ 130858 h 279122"/>
                <a:gd name="connsiteX7" fmla="*/ 582528 w 633860"/>
                <a:gd name="connsiteY7" fmla="*/ 139768 h 279122"/>
                <a:gd name="connsiteX8" fmla="*/ 555458 w 633860"/>
                <a:gd name="connsiteY8" fmla="*/ 152243 h 279122"/>
                <a:gd name="connsiteX9" fmla="*/ 553926 w 633860"/>
                <a:gd name="connsiteY9" fmla="*/ 153007 h 279122"/>
                <a:gd name="connsiteX10" fmla="*/ 556735 w 633860"/>
                <a:gd name="connsiteY10" fmla="*/ 132131 h 279122"/>
                <a:gd name="connsiteX11" fmla="*/ 560055 w 633860"/>
                <a:gd name="connsiteY11" fmla="*/ 107436 h 279122"/>
                <a:gd name="connsiteX12" fmla="*/ 561842 w 633860"/>
                <a:gd name="connsiteY12" fmla="*/ 94197 h 279122"/>
                <a:gd name="connsiteX13" fmla="*/ 562609 w 633860"/>
                <a:gd name="connsiteY13" fmla="*/ 84268 h 279122"/>
                <a:gd name="connsiteX14" fmla="*/ 560566 w 633860"/>
                <a:gd name="connsiteY14" fmla="*/ 84014 h 279122"/>
                <a:gd name="connsiteX15" fmla="*/ 554181 w 633860"/>
                <a:gd name="connsiteY15" fmla="*/ 82741 h 279122"/>
                <a:gd name="connsiteX16" fmla="*/ 548818 w 633860"/>
                <a:gd name="connsiteY16" fmla="*/ 81722 h 279122"/>
                <a:gd name="connsiteX17" fmla="*/ 542178 w 633860"/>
                <a:gd name="connsiteY17" fmla="*/ 80450 h 279122"/>
                <a:gd name="connsiteX18" fmla="*/ 540135 w 633860"/>
                <a:gd name="connsiteY18" fmla="*/ 80195 h 279122"/>
                <a:gd name="connsiteX19" fmla="*/ 539624 w 633860"/>
                <a:gd name="connsiteY19" fmla="*/ 80195 h 279122"/>
                <a:gd name="connsiteX20" fmla="*/ 529409 w 633860"/>
                <a:gd name="connsiteY20" fmla="*/ 89105 h 279122"/>
                <a:gd name="connsiteX21" fmla="*/ 517661 w 633860"/>
                <a:gd name="connsiteY21" fmla="*/ 101326 h 279122"/>
                <a:gd name="connsiteX22" fmla="*/ 496975 w 633860"/>
                <a:gd name="connsiteY22" fmla="*/ 123984 h 279122"/>
                <a:gd name="connsiteX23" fmla="*/ 476545 w 633860"/>
                <a:gd name="connsiteY23" fmla="*/ 146642 h 279122"/>
                <a:gd name="connsiteX24" fmla="*/ 470671 w 633860"/>
                <a:gd name="connsiteY24" fmla="*/ 153261 h 279122"/>
                <a:gd name="connsiteX25" fmla="*/ 468883 w 633860"/>
                <a:gd name="connsiteY25" fmla="*/ 155044 h 279122"/>
                <a:gd name="connsiteX26" fmla="*/ 468628 w 633860"/>
                <a:gd name="connsiteY26" fmla="*/ 155044 h 279122"/>
                <a:gd name="connsiteX27" fmla="*/ 465052 w 633860"/>
                <a:gd name="connsiteY27" fmla="*/ 154534 h 279122"/>
                <a:gd name="connsiteX28" fmla="*/ 461988 w 633860"/>
                <a:gd name="connsiteY28" fmla="*/ 156062 h 279122"/>
                <a:gd name="connsiteX29" fmla="*/ 465052 w 633860"/>
                <a:gd name="connsiteY29" fmla="*/ 154534 h 279122"/>
                <a:gd name="connsiteX30" fmla="*/ 464031 w 633860"/>
                <a:gd name="connsiteY30" fmla="*/ 154280 h 279122"/>
                <a:gd name="connsiteX31" fmla="*/ 461222 w 633860"/>
                <a:gd name="connsiteY31" fmla="*/ 153771 h 279122"/>
                <a:gd name="connsiteX32" fmla="*/ 460200 w 633860"/>
                <a:gd name="connsiteY32" fmla="*/ 153516 h 279122"/>
                <a:gd name="connsiteX33" fmla="*/ 456880 w 633860"/>
                <a:gd name="connsiteY33" fmla="*/ 153007 h 279122"/>
                <a:gd name="connsiteX34" fmla="*/ 454837 w 633860"/>
                <a:gd name="connsiteY34" fmla="*/ 152752 h 279122"/>
                <a:gd name="connsiteX35" fmla="*/ 451772 w 633860"/>
                <a:gd name="connsiteY35" fmla="*/ 152243 h 279122"/>
                <a:gd name="connsiteX36" fmla="*/ 449985 w 633860"/>
                <a:gd name="connsiteY36" fmla="*/ 151988 h 279122"/>
                <a:gd name="connsiteX37" fmla="*/ 445643 w 633860"/>
                <a:gd name="connsiteY37" fmla="*/ 151479 h 279122"/>
                <a:gd name="connsiteX38" fmla="*/ 430831 w 633860"/>
                <a:gd name="connsiteY38" fmla="*/ 149443 h 279122"/>
                <a:gd name="connsiteX39" fmla="*/ 401717 w 633860"/>
                <a:gd name="connsiteY39" fmla="*/ 145878 h 279122"/>
                <a:gd name="connsiteX40" fmla="*/ 385884 w 633860"/>
                <a:gd name="connsiteY40" fmla="*/ 143587 h 279122"/>
                <a:gd name="connsiteX41" fmla="*/ 368773 w 633860"/>
                <a:gd name="connsiteY41" fmla="*/ 141041 h 279122"/>
                <a:gd name="connsiteX42" fmla="*/ 362388 w 633860"/>
                <a:gd name="connsiteY42" fmla="*/ 140023 h 279122"/>
                <a:gd name="connsiteX43" fmla="*/ 364942 w 633860"/>
                <a:gd name="connsiteY43" fmla="*/ 137986 h 279122"/>
                <a:gd name="connsiteX44" fmla="*/ 396354 w 633860"/>
                <a:gd name="connsiteY44" fmla="*/ 113800 h 279122"/>
                <a:gd name="connsiteX45" fmla="*/ 400440 w 633860"/>
                <a:gd name="connsiteY45" fmla="*/ 110745 h 279122"/>
                <a:gd name="connsiteX46" fmla="*/ 442323 w 633860"/>
                <a:gd name="connsiteY46" fmla="*/ 80959 h 279122"/>
                <a:gd name="connsiteX47" fmla="*/ 449219 w 633860"/>
                <a:gd name="connsiteY47" fmla="*/ 76122 h 279122"/>
                <a:gd name="connsiteX48" fmla="*/ 453815 w 633860"/>
                <a:gd name="connsiteY48" fmla="*/ 72812 h 279122"/>
                <a:gd name="connsiteX49" fmla="*/ 456369 w 633860"/>
                <a:gd name="connsiteY49" fmla="*/ 71030 h 279122"/>
                <a:gd name="connsiteX50" fmla="*/ 464031 w 633860"/>
                <a:gd name="connsiteY50" fmla="*/ 65683 h 279122"/>
                <a:gd name="connsiteX51" fmla="*/ 481141 w 633860"/>
                <a:gd name="connsiteY51" fmla="*/ 53463 h 279122"/>
                <a:gd name="connsiteX52" fmla="*/ 496209 w 633860"/>
                <a:gd name="connsiteY52" fmla="*/ 42261 h 279122"/>
                <a:gd name="connsiteX53" fmla="*/ 496464 w 633860"/>
                <a:gd name="connsiteY53" fmla="*/ 42007 h 279122"/>
                <a:gd name="connsiteX54" fmla="*/ 502083 w 633860"/>
                <a:gd name="connsiteY54" fmla="*/ 30041 h 279122"/>
                <a:gd name="connsiteX55" fmla="*/ 508212 w 633860"/>
                <a:gd name="connsiteY55" fmla="*/ 13239 h 279122"/>
                <a:gd name="connsiteX56" fmla="*/ 510510 w 633860"/>
                <a:gd name="connsiteY56" fmla="*/ 6110 h 279122"/>
                <a:gd name="connsiteX57" fmla="*/ 511277 w 633860"/>
                <a:gd name="connsiteY57" fmla="*/ 1528 h 279122"/>
                <a:gd name="connsiteX58" fmla="*/ 508723 w 633860"/>
                <a:gd name="connsiteY58" fmla="*/ 509 h 279122"/>
                <a:gd name="connsiteX59" fmla="*/ 503615 w 633860"/>
                <a:gd name="connsiteY59" fmla="*/ 0 h 279122"/>
                <a:gd name="connsiteX60" fmla="*/ 500551 w 633860"/>
                <a:gd name="connsiteY60" fmla="*/ 764 h 279122"/>
                <a:gd name="connsiteX61" fmla="*/ 499529 w 633860"/>
                <a:gd name="connsiteY61" fmla="*/ 2546 h 279122"/>
                <a:gd name="connsiteX62" fmla="*/ 482418 w 633860"/>
                <a:gd name="connsiteY62" fmla="*/ 28259 h 279122"/>
                <a:gd name="connsiteX63" fmla="*/ 476289 w 633860"/>
                <a:gd name="connsiteY63" fmla="*/ 35133 h 279122"/>
                <a:gd name="connsiteX64" fmla="*/ 463775 w 633860"/>
                <a:gd name="connsiteY64" fmla="*/ 41752 h 279122"/>
                <a:gd name="connsiteX65" fmla="*/ 422403 w 633860"/>
                <a:gd name="connsiteY65" fmla="*/ 62883 h 279122"/>
                <a:gd name="connsiteX66" fmla="*/ 391247 w 633860"/>
                <a:gd name="connsiteY66" fmla="*/ 78667 h 279122"/>
                <a:gd name="connsiteX67" fmla="*/ 366219 w 633860"/>
                <a:gd name="connsiteY67" fmla="*/ 91142 h 279122"/>
                <a:gd name="connsiteX68" fmla="*/ 324081 w 633860"/>
                <a:gd name="connsiteY68" fmla="*/ 84777 h 279122"/>
                <a:gd name="connsiteX69" fmla="*/ 324081 w 633860"/>
                <a:gd name="connsiteY69" fmla="*/ 84777 h 279122"/>
                <a:gd name="connsiteX70" fmla="*/ 313355 w 633860"/>
                <a:gd name="connsiteY70" fmla="*/ 98016 h 279122"/>
                <a:gd name="connsiteX71" fmla="*/ 319995 w 633860"/>
                <a:gd name="connsiteY71" fmla="*/ 112782 h 279122"/>
                <a:gd name="connsiteX72" fmla="*/ 319995 w 633860"/>
                <a:gd name="connsiteY72" fmla="*/ 113037 h 279122"/>
                <a:gd name="connsiteX73" fmla="*/ 322038 w 633860"/>
                <a:gd name="connsiteY73" fmla="*/ 113546 h 279122"/>
                <a:gd name="connsiteX74" fmla="*/ 319484 w 633860"/>
                <a:gd name="connsiteY74" fmla="*/ 114819 h 279122"/>
                <a:gd name="connsiteX75" fmla="*/ 277857 w 633860"/>
                <a:gd name="connsiteY75" fmla="*/ 109472 h 279122"/>
                <a:gd name="connsiteX76" fmla="*/ 277857 w 633860"/>
                <a:gd name="connsiteY76" fmla="*/ 109472 h 279122"/>
                <a:gd name="connsiteX77" fmla="*/ 265343 w 633860"/>
                <a:gd name="connsiteY77" fmla="*/ 125002 h 279122"/>
                <a:gd name="connsiteX78" fmla="*/ 265343 w 633860"/>
                <a:gd name="connsiteY78" fmla="*/ 126530 h 279122"/>
                <a:gd name="connsiteX79" fmla="*/ 218863 w 633860"/>
                <a:gd name="connsiteY79" fmla="*/ 120420 h 279122"/>
                <a:gd name="connsiteX80" fmla="*/ 196134 w 633860"/>
                <a:gd name="connsiteY80" fmla="*/ 117619 h 279122"/>
                <a:gd name="connsiteX81" fmla="*/ 166765 w 633860"/>
                <a:gd name="connsiteY81" fmla="*/ 114310 h 279122"/>
                <a:gd name="connsiteX82" fmla="*/ 147101 w 633860"/>
                <a:gd name="connsiteY82" fmla="*/ 112018 h 279122"/>
                <a:gd name="connsiteX83" fmla="*/ 74061 w 633860"/>
                <a:gd name="connsiteY83" fmla="*/ 107690 h 279122"/>
                <a:gd name="connsiteX84" fmla="*/ 69209 w 633860"/>
                <a:gd name="connsiteY84" fmla="*/ 107945 h 279122"/>
                <a:gd name="connsiteX85" fmla="*/ 65889 w 633860"/>
                <a:gd name="connsiteY85" fmla="*/ 108454 h 279122"/>
                <a:gd name="connsiteX86" fmla="*/ 54907 w 633860"/>
                <a:gd name="connsiteY86" fmla="*/ 111000 h 279122"/>
                <a:gd name="connsiteX87" fmla="*/ 31412 w 633860"/>
                <a:gd name="connsiteY87" fmla="*/ 122456 h 279122"/>
                <a:gd name="connsiteX88" fmla="*/ 12514 w 633860"/>
                <a:gd name="connsiteY88" fmla="*/ 127548 h 279122"/>
                <a:gd name="connsiteX89" fmla="*/ 0 w 633860"/>
                <a:gd name="connsiteY89" fmla="*/ 138495 h 279122"/>
                <a:gd name="connsiteX90" fmla="*/ 0 w 633860"/>
                <a:gd name="connsiteY90" fmla="*/ 139768 h 279122"/>
                <a:gd name="connsiteX91" fmla="*/ 3065 w 633860"/>
                <a:gd name="connsiteY91" fmla="*/ 145369 h 279122"/>
                <a:gd name="connsiteX92" fmla="*/ 19920 w 633860"/>
                <a:gd name="connsiteY92" fmla="*/ 155553 h 279122"/>
                <a:gd name="connsiteX93" fmla="*/ 27581 w 633860"/>
                <a:gd name="connsiteY93" fmla="*/ 159371 h 279122"/>
                <a:gd name="connsiteX94" fmla="*/ 29624 w 633860"/>
                <a:gd name="connsiteY94" fmla="*/ 160390 h 279122"/>
                <a:gd name="connsiteX95" fmla="*/ 32178 w 633860"/>
                <a:gd name="connsiteY95" fmla="*/ 161663 h 279122"/>
                <a:gd name="connsiteX96" fmla="*/ 40351 w 633860"/>
                <a:gd name="connsiteY96" fmla="*/ 164972 h 279122"/>
                <a:gd name="connsiteX97" fmla="*/ 47757 w 633860"/>
                <a:gd name="connsiteY97" fmla="*/ 167773 h 279122"/>
                <a:gd name="connsiteX98" fmla="*/ 49800 w 633860"/>
                <a:gd name="connsiteY98" fmla="*/ 168537 h 279122"/>
                <a:gd name="connsiteX99" fmla="*/ 53375 w 633860"/>
                <a:gd name="connsiteY99" fmla="*/ 169810 h 279122"/>
                <a:gd name="connsiteX100" fmla="*/ 54397 w 633860"/>
                <a:gd name="connsiteY100" fmla="*/ 170064 h 279122"/>
                <a:gd name="connsiteX101" fmla="*/ 55418 w 633860"/>
                <a:gd name="connsiteY101" fmla="*/ 170319 h 279122"/>
                <a:gd name="connsiteX102" fmla="*/ 60015 w 633860"/>
                <a:gd name="connsiteY102" fmla="*/ 171592 h 279122"/>
                <a:gd name="connsiteX103" fmla="*/ 63590 w 633860"/>
                <a:gd name="connsiteY103" fmla="*/ 172355 h 279122"/>
                <a:gd name="connsiteX104" fmla="*/ 66910 w 633860"/>
                <a:gd name="connsiteY104" fmla="*/ 173119 h 279122"/>
                <a:gd name="connsiteX105" fmla="*/ 73550 w 633860"/>
                <a:gd name="connsiteY105" fmla="*/ 174647 h 279122"/>
                <a:gd name="connsiteX106" fmla="*/ 99855 w 633860"/>
                <a:gd name="connsiteY106" fmla="*/ 179484 h 279122"/>
                <a:gd name="connsiteX107" fmla="*/ 165999 w 633860"/>
                <a:gd name="connsiteY107" fmla="*/ 187376 h 279122"/>
                <a:gd name="connsiteX108" fmla="*/ 172383 w 633860"/>
                <a:gd name="connsiteY108" fmla="*/ 187885 h 279122"/>
                <a:gd name="connsiteX109" fmla="*/ 207882 w 633860"/>
                <a:gd name="connsiteY109" fmla="*/ 193995 h 279122"/>
                <a:gd name="connsiteX110" fmla="*/ 211968 w 633860"/>
                <a:gd name="connsiteY110" fmla="*/ 198832 h 279122"/>
                <a:gd name="connsiteX111" fmla="*/ 220395 w 633860"/>
                <a:gd name="connsiteY111" fmla="*/ 214108 h 279122"/>
                <a:gd name="connsiteX112" fmla="*/ 227546 w 633860"/>
                <a:gd name="connsiteY112" fmla="*/ 234475 h 279122"/>
                <a:gd name="connsiteX113" fmla="*/ 228823 w 633860"/>
                <a:gd name="connsiteY113" fmla="*/ 239057 h 279122"/>
                <a:gd name="connsiteX114" fmla="*/ 229589 w 633860"/>
                <a:gd name="connsiteY114" fmla="*/ 242367 h 279122"/>
                <a:gd name="connsiteX115" fmla="*/ 238272 w 633860"/>
                <a:gd name="connsiteY115" fmla="*/ 272663 h 279122"/>
                <a:gd name="connsiteX116" fmla="*/ 241081 w 633860"/>
                <a:gd name="connsiteY116" fmla="*/ 277245 h 279122"/>
                <a:gd name="connsiteX117" fmla="*/ 246700 w 633860"/>
                <a:gd name="connsiteY117" fmla="*/ 278264 h 279122"/>
                <a:gd name="connsiteX118" fmla="*/ 252829 w 633860"/>
                <a:gd name="connsiteY118" fmla="*/ 279027 h 279122"/>
                <a:gd name="connsiteX119" fmla="*/ 258448 w 633860"/>
                <a:gd name="connsiteY119" fmla="*/ 278264 h 279122"/>
                <a:gd name="connsiteX120" fmla="*/ 260746 w 633860"/>
                <a:gd name="connsiteY120" fmla="*/ 272917 h 279122"/>
                <a:gd name="connsiteX121" fmla="*/ 266364 w 633860"/>
                <a:gd name="connsiteY121" fmla="*/ 259933 h 279122"/>
                <a:gd name="connsiteX122" fmla="*/ 267131 w 633860"/>
                <a:gd name="connsiteY122" fmla="*/ 258151 h 279122"/>
                <a:gd name="connsiteX123" fmla="*/ 268152 w 633860"/>
                <a:gd name="connsiteY123" fmla="*/ 255351 h 279122"/>
                <a:gd name="connsiteX124" fmla="*/ 275047 w 633860"/>
                <a:gd name="connsiteY124" fmla="*/ 238803 h 279122"/>
                <a:gd name="connsiteX125" fmla="*/ 284752 w 633860"/>
                <a:gd name="connsiteY125" fmla="*/ 218436 h 279122"/>
                <a:gd name="connsiteX126" fmla="*/ 293180 w 633860"/>
                <a:gd name="connsiteY126" fmla="*/ 206725 h 279122"/>
                <a:gd name="connsiteX127" fmla="*/ 302884 w 633860"/>
                <a:gd name="connsiteY127" fmla="*/ 204688 h 279122"/>
                <a:gd name="connsiteX128" fmla="*/ 310035 w 633860"/>
                <a:gd name="connsiteY128" fmla="*/ 205197 h 279122"/>
                <a:gd name="connsiteX129" fmla="*/ 350130 w 633860"/>
                <a:gd name="connsiteY129" fmla="*/ 208507 h 279122"/>
                <a:gd name="connsiteX130" fmla="*/ 376945 w 633860"/>
                <a:gd name="connsiteY130" fmla="*/ 210544 h 279122"/>
                <a:gd name="connsiteX131" fmla="*/ 406570 w 633860"/>
                <a:gd name="connsiteY131" fmla="*/ 213089 h 279122"/>
                <a:gd name="connsiteX132" fmla="*/ 453049 w 633860"/>
                <a:gd name="connsiteY132" fmla="*/ 210798 h 279122"/>
                <a:gd name="connsiteX133" fmla="*/ 501572 w 633860"/>
                <a:gd name="connsiteY133" fmla="*/ 204433 h 279122"/>
                <a:gd name="connsiteX134" fmla="*/ 501572 w 633860"/>
                <a:gd name="connsiteY134" fmla="*/ 206979 h 279122"/>
                <a:gd name="connsiteX135" fmla="*/ 500551 w 633860"/>
                <a:gd name="connsiteY135" fmla="*/ 219709 h 279122"/>
                <a:gd name="connsiteX136" fmla="*/ 500295 w 633860"/>
                <a:gd name="connsiteY136" fmla="*/ 221236 h 279122"/>
                <a:gd name="connsiteX137" fmla="*/ 501572 w 633860"/>
                <a:gd name="connsiteY137" fmla="*/ 221491 h 279122"/>
                <a:gd name="connsiteX138" fmla="*/ 503360 w 633860"/>
                <a:gd name="connsiteY138" fmla="*/ 221745 h 279122"/>
                <a:gd name="connsiteX139" fmla="*/ 507701 w 633860"/>
                <a:gd name="connsiteY139" fmla="*/ 222509 h 279122"/>
                <a:gd name="connsiteX140" fmla="*/ 511532 w 633860"/>
                <a:gd name="connsiteY140" fmla="*/ 223018 h 279122"/>
                <a:gd name="connsiteX141" fmla="*/ 514086 w 633860"/>
                <a:gd name="connsiteY141" fmla="*/ 223273 h 279122"/>
                <a:gd name="connsiteX142" fmla="*/ 516384 w 633860"/>
                <a:gd name="connsiteY142" fmla="*/ 223273 h 279122"/>
                <a:gd name="connsiteX143" fmla="*/ 517661 w 633860"/>
                <a:gd name="connsiteY143" fmla="*/ 221745 h 279122"/>
                <a:gd name="connsiteX144" fmla="*/ 531452 w 633860"/>
                <a:gd name="connsiteY144" fmla="*/ 206979 h 279122"/>
                <a:gd name="connsiteX145" fmla="*/ 541667 w 633860"/>
                <a:gd name="connsiteY145" fmla="*/ 196032 h 279122"/>
                <a:gd name="connsiteX146" fmla="*/ 542433 w 633860"/>
                <a:gd name="connsiteY146" fmla="*/ 195268 h 279122"/>
                <a:gd name="connsiteX147" fmla="*/ 544987 w 633860"/>
                <a:gd name="connsiteY147" fmla="*/ 194505 h 279122"/>
                <a:gd name="connsiteX148" fmla="*/ 551627 w 633860"/>
                <a:gd name="connsiteY148" fmla="*/ 192213 h 279122"/>
                <a:gd name="connsiteX149" fmla="*/ 556735 w 633860"/>
                <a:gd name="connsiteY149" fmla="*/ 190177 h 279122"/>
                <a:gd name="connsiteX150" fmla="*/ 559033 w 633860"/>
                <a:gd name="connsiteY150" fmla="*/ 186867 h 279122"/>
                <a:gd name="connsiteX151" fmla="*/ 559544 w 633860"/>
                <a:gd name="connsiteY151" fmla="*/ 182030 h 279122"/>
                <a:gd name="connsiteX152" fmla="*/ 559289 w 633860"/>
                <a:gd name="connsiteY152" fmla="*/ 179484 h 279122"/>
                <a:gd name="connsiteX153" fmla="*/ 562864 w 633860"/>
                <a:gd name="connsiteY153" fmla="*/ 176938 h 279122"/>
                <a:gd name="connsiteX154" fmla="*/ 572569 w 633860"/>
                <a:gd name="connsiteY154" fmla="*/ 170064 h 279122"/>
                <a:gd name="connsiteX155" fmla="*/ 585593 w 633860"/>
                <a:gd name="connsiteY155" fmla="*/ 161154 h 279122"/>
                <a:gd name="connsiteX156" fmla="*/ 607556 w 633860"/>
                <a:gd name="connsiteY156" fmla="*/ 146388 h 279122"/>
                <a:gd name="connsiteX157" fmla="*/ 623134 w 633860"/>
                <a:gd name="connsiteY157" fmla="*/ 135695 h 279122"/>
                <a:gd name="connsiteX158" fmla="*/ 633860 w 633860"/>
                <a:gd name="connsiteY158" fmla="*/ 128312 h 279122"/>
                <a:gd name="connsiteX159" fmla="*/ 630796 w 633860"/>
                <a:gd name="connsiteY159" fmla="*/ 126530 h 279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</a:cxnLst>
              <a:rect l="l" t="t" r="r" b="b"/>
              <a:pathLst>
                <a:path w="633860" h="279122">
                  <a:moveTo>
                    <a:pt x="630796" y="126530"/>
                  </a:moveTo>
                  <a:cubicBezTo>
                    <a:pt x="629774" y="126530"/>
                    <a:pt x="628497" y="126275"/>
                    <a:pt x="627476" y="126275"/>
                  </a:cubicBezTo>
                  <a:cubicBezTo>
                    <a:pt x="626199" y="126275"/>
                    <a:pt x="625433" y="126021"/>
                    <a:pt x="625433" y="126021"/>
                  </a:cubicBezTo>
                  <a:cubicBezTo>
                    <a:pt x="625433" y="126021"/>
                    <a:pt x="625177" y="126021"/>
                    <a:pt x="624411" y="126021"/>
                  </a:cubicBezTo>
                  <a:cubicBezTo>
                    <a:pt x="623645" y="126021"/>
                    <a:pt x="622113" y="125766"/>
                    <a:pt x="619814" y="125511"/>
                  </a:cubicBezTo>
                  <a:cubicBezTo>
                    <a:pt x="619048" y="125257"/>
                    <a:pt x="618027" y="125257"/>
                    <a:pt x="616750" y="125002"/>
                  </a:cubicBezTo>
                  <a:cubicBezTo>
                    <a:pt x="612153" y="126784"/>
                    <a:pt x="607301" y="128821"/>
                    <a:pt x="602448" y="130858"/>
                  </a:cubicBezTo>
                  <a:cubicBezTo>
                    <a:pt x="596064" y="133658"/>
                    <a:pt x="589424" y="136459"/>
                    <a:pt x="582528" y="139768"/>
                  </a:cubicBezTo>
                  <a:cubicBezTo>
                    <a:pt x="573590" y="143842"/>
                    <a:pt x="564396" y="148170"/>
                    <a:pt x="555458" y="152243"/>
                  </a:cubicBezTo>
                  <a:cubicBezTo>
                    <a:pt x="554947" y="152498"/>
                    <a:pt x="554436" y="152752"/>
                    <a:pt x="553926" y="153007"/>
                  </a:cubicBezTo>
                  <a:cubicBezTo>
                    <a:pt x="554947" y="146388"/>
                    <a:pt x="555969" y="139259"/>
                    <a:pt x="556735" y="132131"/>
                  </a:cubicBezTo>
                  <a:cubicBezTo>
                    <a:pt x="558012" y="123475"/>
                    <a:pt x="559033" y="114819"/>
                    <a:pt x="560055" y="107436"/>
                  </a:cubicBezTo>
                  <a:cubicBezTo>
                    <a:pt x="560821" y="102344"/>
                    <a:pt x="561332" y="98016"/>
                    <a:pt x="561842" y="94197"/>
                  </a:cubicBezTo>
                  <a:cubicBezTo>
                    <a:pt x="562609" y="88087"/>
                    <a:pt x="563119" y="84523"/>
                    <a:pt x="562609" y="84268"/>
                  </a:cubicBezTo>
                  <a:cubicBezTo>
                    <a:pt x="561842" y="84268"/>
                    <a:pt x="561332" y="84014"/>
                    <a:pt x="560566" y="84014"/>
                  </a:cubicBezTo>
                  <a:cubicBezTo>
                    <a:pt x="558012" y="83505"/>
                    <a:pt x="555969" y="82995"/>
                    <a:pt x="554181" y="82741"/>
                  </a:cubicBezTo>
                  <a:cubicBezTo>
                    <a:pt x="552904" y="82486"/>
                    <a:pt x="550861" y="81977"/>
                    <a:pt x="548818" y="81722"/>
                  </a:cubicBezTo>
                  <a:cubicBezTo>
                    <a:pt x="546519" y="81213"/>
                    <a:pt x="544221" y="80959"/>
                    <a:pt x="542178" y="80450"/>
                  </a:cubicBezTo>
                  <a:cubicBezTo>
                    <a:pt x="541412" y="80195"/>
                    <a:pt x="540646" y="80195"/>
                    <a:pt x="540135" y="80195"/>
                  </a:cubicBezTo>
                  <a:cubicBezTo>
                    <a:pt x="539880" y="80195"/>
                    <a:pt x="539880" y="80195"/>
                    <a:pt x="539624" y="80195"/>
                  </a:cubicBezTo>
                  <a:cubicBezTo>
                    <a:pt x="538858" y="79940"/>
                    <a:pt x="535027" y="83505"/>
                    <a:pt x="529409" y="89105"/>
                  </a:cubicBezTo>
                  <a:cubicBezTo>
                    <a:pt x="526089" y="92415"/>
                    <a:pt x="522003" y="96743"/>
                    <a:pt x="517661" y="101326"/>
                  </a:cubicBezTo>
                  <a:cubicBezTo>
                    <a:pt x="511277" y="108199"/>
                    <a:pt x="504126" y="116092"/>
                    <a:pt x="496975" y="123984"/>
                  </a:cubicBezTo>
                  <a:cubicBezTo>
                    <a:pt x="489824" y="131876"/>
                    <a:pt x="482674" y="139768"/>
                    <a:pt x="476545" y="146642"/>
                  </a:cubicBezTo>
                  <a:cubicBezTo>
                    <a:pt x="474501" y="148933"/>
                    <a:pt x="472458" y="151225"/>
                    <a:pt x="470671" y="153261"/>
                  </a:cubicBezTo>
                  <a:cubicBezTo>
                    <a:pt x="470160" y="154025"/>
                    <a:pt x="469649" y="154534"/>
                    <a:pt x="468883" y="155044"/>
                  </a:cubicBezTo>
                  <a:cubicBezTo>
                    <a:pt x="468883" y="155044"/>
                    <a:pt x="468628" y="155044"/>
                    <a:pt x="468628" y="155044"/>
                  </a:cubicBezTo>
                  <a:cubicBezTo>
                    <a:pt x="467351" y="154789"/>
                    <a:pt x="466329" y="154789"/>
                    <a:pt x="465052" y="154534"/>
                  </a:cubicBezTo>
                  <a:cubicBezTo>
                    <a:pt x="464031" y="155044"/>
                    <a:pt x="461988" y="156062"/>
                    <a:pt x="461988" y="156062"/>
                  </a:cubicBezTo>
                  <a:cubicBezTo>
                    <a:pt x="463009" y="155553"/>
                    <a:pt x="464031" y="155044"/>
                    <a:pt x="465052" y="154534"/>
                  </a:cubicBezTo>
                  <a:cubicBezTo>
                    <a:pt x="464797" y="154534"/>
                    <a:pt x="464286" y="154534"/>
                    <a:pt x="464031" y="154280"/>
                  </a:cubicBezTo>
                  <a:cubicBezTo>
                    <a:pt x="463009" y="154025"/>
                    <a:pt x="462243" y="154025"/>
                    <a:pt x="461222" y="153771"/>
                  </a:cubicBezTo>
                  <a:cubicBezTo>
                    <a:pt x="460966" y="153771"/>
                    <a:pt x="460455" y="153771"/>
                    <a:pt x="460200" y="153516"/>
                  </a:cubicBezTo>
                  <a:cubicBezTo>
                    <a:pt x="459179" y="153261"/>
                    <a:pt x="457902" y="153261"/>
                    <a:pt x="456880" y="153007"/>
                  </a:cubicBezTo>
                  <a:cubicBezTo>
                    <a:pt x="456114" y="153007"/>
                    <a:pt x="455348" y="152752"/>
                    <a:pt x="454837" y="152752"/>
                  </a:cubicBezTo>
                  <a:cubicBezTo>
                    <a:pt x="453815" y="152498"/>
                    <a:pt x="452794" y="152498"/>
                    <a:pt x="451772" y="152243"/>
                  </a:cubicBezTo>
                  <a:cubicBezTo>
                    <a:pt x="451262" y="152243"/>
                    <a:pt x="450495" y="151988"/>
                    <a:pt x="449985" y="151988"/>
                  </a:cubicBezTo>
                  <a:cubicBezTo>
                    <a:pt x="448452" y="151734"/>
                    <a:pt x="447176" y="151479"/>
                    <a:pt x="445643" y="151479"/>
                  </a:cubicBezTo>
                  <a:cubicBezTo>
                    <a:pt x="443600" y="151225"/>
                    <a:pt x="439003" y="150461"/>
                    <a:pt x="430831" y="149443"/>
                  </a:cubicBezTo>
                  <a:cubicBezTo>
                    <a:pt x="421382" y="148424"/>
                    <a:pt x="411677" y="147151"/>
                    <a:pt x="401717" y="145878"/>
                  </a:cubicBezTo>
                  <a:cubicBezTo>
                    <a:pt x="396610" y="145115"/>
                    <a:pt x="391247" y="144351"/>
                    <a:pt x="385884" y="143587"/>
                  </a:cubicBezTo>
                  <a:cubicBezTo>
                    <a:pt x="380265" y="142823"/>
                    <a:pt x="374391" y="141805"/>
                    <a:pt x="368773" y="141041"/>
                  </a:cubicBezTo>
                  <a:cubicBezTo>
                    <a:pt x="366730" y="140787"/>
                    <a:pt x="364431" y="140532"/>
                    <a:pt x="362388" y="140023"/>
                  </a:cubicBezTo>
                  <a:cubicBezTo>
                    <a:pt x="363155" y="139259"/>
                    <a:pt x="363921" y="138750"/>
                    <a:pt x="364942" y="137986"/>
                  </a:cubicBezTo>
                  <a:cubicBezTo>
                    <a:pt x="374136" y="130349"/>
                    <a:pt x="384607" y="122202"/>
                    <a:pt x="396354" y="113800"/>
                  </a:cubicBezTo>
                  <a:cubicBezTo>
                    <a:pt x="397631" y="112782"/>
                    <a:pt x="399164" y="111764"/>
                    <a:pt x="400440" y="110745"/>
                  </a:cubicBezTo>
                  <a:cubicBezTo>
                    <a:pt x="412954" y="101835"/>
                    <a:pt x="428022" y="91142"/>
                    <a:pt x="442323" y="80959"/>
                  </a:cubicBezTo>
                  <a:cubicBezTo>
                    <a:pt x="444622" y="79177"/>
                    <a:pt x="446920" y="77649"/>
                    <a:pt x="449219" y="76122"/>
                  </a:cubicBezTo>
                  <a:cubicBezTo>
                    <a:pt x="450751" y="75103"/>
                    <a:pt x="452283" y="73830"/>
                    <a:pt x="453815" y="72812"/>
                  </a:cubicBezTo>
                  <a:cubicBezTo>
                    <a:pt x="454582" y="72303"/>
                    <a:pt x="455603" y="71539"/>
                    <a:pt x="456369" y="71030"/>
                  </a:cubicBezTo>
                  <a:cubicBezTo>
                    <a:pt x="458923" y="69248"/>
                    <a:pt x="461477" y="67466"/>
                    <a:pt x="464031" y="65683"/>
                  </a:cubicBezTo>
                  <a:cubicBezTo>
                    <a:pt x="470415" y="61101"/>
                    <a:pt x="476289" y="57028"/>
                    <a:pt x="481141" y="53463"/>
                  </a:cubicBezTo>
                  <a:cubicBezTo>
                    <a:pt x="489314" y="47608"/>
                    <a:pt x="494932" y="43534"/>
                    <a:pt x="496209" y="42261"/>
                  </a:cubicBezTo>
                  <a:cubicBezTo>
                    <a:pt x="496209" y="42261"/>
                    <a:pt x="496464" y="42007"/>
                    <a:pt x="496464" y="42007"/>
                  </a:cubicBezTo>
                  <a:cubicBezTo>
                    <a:pt x="497486" y="40989"/>
                    <a:pt x="499529" y="36151"/>
                    <a:pt x="502083" y="30041"/>
                  </a:cubicBezTo>
                  <a:cubicBezTo>
                    <a:pt x="504126" y="24695"/>
                    <a:pt x="506424" y="18585"/>
                    <a:pt x="508212" y="13239"/>
                  </a:cubicBezTo>
                  <a:cubicBezTo>
                    <a:pt x="509234" y="10693"/>
                    <a:pt x="510000" y="8147"/>
                    <a:pt x="510510" y="6110"/>
                  </a:cubicBezTo>
                  <a:cubicBezTo>
                    <a:pt x="511277" y="3564"/>
                    <a:pt x="511532" y="1782"/>
                    <a:pt x="511277" y="1528"/>
                  </a:cubicBezTo>
                  <a:cubicBezTo>
                    <a:pt x="510766" y="1273"/>
                    <a:pt x="510000" y="764"/>
                    <a:pt x="508723" y="509"/>
                  </a:cubicBezTo>
                  <a:cubicBezTo>
                    <a:pt x="507191" y="255"/>
                    <a:pt x="505147" y="0"/>
                    <a:pt x="503615" y="0"/>
                  </a:cubicBezTo>
                  <a:cubicBezTo>
                    <a:pt x="502083" y="0"/>
                    <a:pt x="500806" y="255"/>
                    <a:pt x="500551" y="764"/>
                  </a:cubicBezTo>
                  <a:cubicBezTo>
                    <a:pt x="500551" y="1018"/>
                    <a:pt x="500040" y="1528"/>
                    <a:pt x="499529" y="2546"/>
                  </a:cubicBezTo>
                  <a:cubicBezTo>
                    <a:pt x="496720" y="7383"/>
                    <a:pt x="488548" y="19858"/>
                    <a:pt x="482418" y="28259"/>
                  </a:cubicBezTo>
                  <a:cubicBezTo>
                    <a:pt x="479865" y="31569"/>
                    <a:pt x="477821" y="34115"/>
                    <a:pt x="476289" y="35133"/>
                  </a:cubicBezTo>
                  <a:cubicBezTo>
                    <a:pt x="475523" y="35642"/>
                    <a:pt x="471182" y="37933"/>
                    <a:pt x="463775" y="41752"/>
                  </a:cubicBezTo>
                  <a:cubicBezTo>
                    <a:pt x="454071" y="46589"/>
                    <a:pt x="439769" y="53972"/>
                    <a:pt x="422403" y="62883"/>
                  </a:cubicBezTo>
                  <a:cubicBezTo>
                    <a:pt x="412699" y="67720"/>
                    <a:pt x="402228" y="73066"/>
                    <a:pt x="391247" y="78667"/>
                  </a:cubicBezTo>
                  <a:cubicBezTo>
                    <a:pt x="383074" y="82741"/>
                    <a:pt x="374647" y="87069"/>
                    <a:pt x="366219" y="91142"/>
                  </a:cubicBezTo>
                  <a:cubicBezTo>
                    <a:pt x="348598" y="85796"/>
                    <a:pt x="324081" y="84777"/>
                    <a:pt x="324081" y="84777"/>
                  </a:cubicBezTo>
                  <a:lnTo>
                    <a:pt x="324081" y="84777"/>
                  </a:lnTo>
                  <a:cubicBezTo>
                    <a:pt x="318973" y="84523"/>
                    <a:pt x="314121" y="90378"/>
                    <a:pt x="313355" y="98016"/>
                  </a:cubicBezTo>
                  <a:cubicBezTo>
                    <a:pt x="312589" y="105144"/>
                    <a:pt x="315653" y="111255"/>
                    <a:pt x="319995" y="112782"/>
                  </a:cubicBezTo>
                  <a:lnTo>
                    <a:pt x="319995" y="113037"/>
                  </a:lnTo>
                  <a:cubicBezTo>
                    <a:pt x="320761" y="113291"/>
                    <a:pt x="321272" y="113291"/>
                    <a:pt x="322038" y="113546"/>
                  </a:cubicBezTo>
                  <a:cubicBezTo>
                    <a:pt x="321272" y="114055"/>
                    <a:pt x="320506" y="114310"/>
                    <a:pt x="319484" y="114819"/>
                  </a:cubicBezTo>
                  <a:cubicBezTo>
                    <a:pt x="300075" y="110236"/>
                    <a:pt x="277857" y="109472"/>
                    <a:pt x="277857" y="109472"/>
                  </a:cubicBezTo>
                  <a:lnTo>
                    <a:pt x="277857" y="109472"/>
                  </a:lnTo>
                  <a:cubicBezTo>
                    <a:pt x="271727" y="109218"/>
                    <a:pt x="266109" y="115837"/>
                    <a:pt x="265343" y="125002"/>
                  </a:cubicBezTo>
                  <a:cubicBezTo>
                    <a:pt x="265343" y="125511"/>
                    <a:pt x="265343" y="126021"/>
                    <a:pt x="265343" y="126530"/>
                  </a:cubicBezTo>
                  <a:cubicBezTo>
                    <a:pt x="249509" y="124493"/>
                    <a:pt x="233931" y="122202"/>
                    <a:pt x="218863" y="120420"/>
                  </a:cubicBezTo>
                  <a:cubicBezTo>
                    <a:pt x="211202" y="119401"/>
                    <a:pt x="203540" y="118383"/>
                    <a:pt x="196134" y="117619"/>
                  </a:cubicBezTo>
                  <a:cubicBezTo>
                    <a:pt x="175193" y="114819"/>
                    <a:pt x="184642" y="116601"/>
                    <a:pt x="166765" y="114310"/>
                  </a:cubicBezTo>
                  <a:cubicBezTo>
                    <a:pt x="160125" y="113546"/>
                    <a:pt x="153485" y="112782"/>
                    <a:pt x="147101" y="112018"/>
                  </a:cubicBezTo>
                  <a:cubicBezTo>
                    <a:pt x="114667" y="108709"/>
                    <a:pt x="88362" y="107181"/>
                    <a:pt x="74061" y="107690"/>
                  </a:cubicBezTo>
                  <a:cubicBezTo>
                    <a:pt x="72529" y="107690"/>
                    <a:pt x="70741" y="107690"/>
                    <a:pt x="69209" y="107945"/>
                  </a:cubicBezTo>
                  <a:cubicBezTo>
                    <a:pt x="68187" y="107945"/>
                    <a:pt x="66910" y="108199"/>
                    <a:pt x="65889" y="108454"/>
                  </a:cubicBezTo>
                  <a:cubicBezTo>
                    <a:pt x="62824" y="108963"/>
                    <a:pt x="58993" y="109727"/>
                    <a:pt x="54907" y="111000"/>
                  </a:cubicBezTo>
                  <a:cubicBezTo>
                    <a:pt x="40351" y="115583"/>
                    <a:pt x="39840" y="119147"/>
                    <a:pt x="31412" y="122456"/>
                  </a:cubicBezTo>
                  <a:cubicBezTo>
                    <a:pt x="25283" y="124748"/>
                    <a:pt x="17877" y="125766"/>
                    <a:pt x="12514" y="127548"/>
                  </a:cubicBezTo>
                  <a:cubicBezTo>
                    <a:pt x="4852" y="130094"/>
                    <a:pt x="766" y="134677"/>
                    <a:pt x="0" y="138495"/>
                  </a:cubicBezTo>
                  <a:cubicBezTo>
                    <a:pt x="0" y="139005"/>
                    <a:pt x="0" y="139259"/>
                    <a:pt x="0" y="139768"/>
                  </a:cubicBezTo>
                  <a:cubicBezTo>
                    <a:pt x="255" y="141296"/>
                    <a:pt x="1532" y="143842"/>
                    <a:pt x="3065" y="145369"/>
                  </a:cubicBezTo>
                  <a:cubicBezTo>
                    <a:pt x="6640" y="148933"/>
                    <a:pt x="12769" y="151988"/>
                    <a:pt x="19920" y="155553"/>
                  </a:cubicBezTo>
                  <a:cubicBezTo>
                    <a:pt x="22474" y="156826"/>
                    <a:pt x="25028" y="158099"/>
                    <a:pt x="27581" y="159371"/>
                  </a:cubicBezTo>
                  <a:cubicBezTo>
                    <a:pt x="28348" y="159626"/>
                    <a:pt x="28858" y="160135"/>
                    <a:pt x="29624" y="160390"/>
                  </a:cubicBezTo>
                  <a:cubicBezTo>
                    <a:pt x="30391" y="160899"/>
                    <a:pt x="31412" y="161154"/>
                    <a:pt x="32178" y="161663"/>
                  </a:cubicBezTo>
                  <a:cubicBezTo>
                    <a:pt x="34987" y="162936"/>
                    <a:pt x="37541" y="163954"/>
                    <a:pt x="40351" y="164972"/>
                  </a:cubicBezTo>
                  <a:cubicBezTo>
                    <a:pt x="42904" y="165991"/>
                    <a:pt x="45458" y="167009"/>
                    <a:pt x="47757" y="167773"/>
                  </a:cubicBezTo>
                  <a:cubicBezTo>
                    <a:pt x="48523" y="168027"/>
                    <a:pt x="49034" y="168282"/>
                    <a:pt x="49800" y="168537"/>
                  </a:cubicBezTo>
                  <a:cubicBezTo>
                    <a:pt x="51077" y="169046"/>
                    <a:pt x="52098" y="169300"/>
                    <a:pt x="53375" y="169810"/>
                  </a:cubicBezTo>
                  <a:cubicBezTo>
                    <a:pt x="53630" y="169810"/>
                    <a:pt x="54141" y="170064"/>
                    <a:pt x="54397" y="170064"/>
                  </a:cubicBezTo>
                  <a:cubicBezTo>
                    <a:pt x="54652" y="170064"/>
                    <a:pt x="55163" y="170319"/>
                    <a:pt x="55418" y="170319"/>
                  </a:cubicBezTo>
                  <a:cubicBezTo>
                    <a:pt x="57206" y="170828"/>
                    <a:pt x="58738" y="171337"/>
                    <a:pt x="60015" y="171592"/>
                  </a:cubicBezTo>
                  <a:cubicBezTo>
                    <a:pt x="61292" y="171846"/>
                    <a:pt x="62313" y="172101"/>
                    <a:pt x="63590" y="172355"/>
                  </a:cubicBezTo>
                  <a:cubicBezTo>
                    <a:pt x="64612" y="172610"/>
                    <a:pt x="65889" y="172865"/>
                    <a:pt x="66910" y="173119"/>
                  </a:cubicBezTo>
                  <a:cubicBezTo>
                    <a:pt x="68953" y="173628"/>
                    <a:pt x="71252" y="174138"/>
                    <a:pt x="73550" y="174647"/>
                  </a:cubicBezTo>
                  <a:cubicBezTo>
                    <a:pt x="81212" y="176429"/>
                    <a:pt x="90150" y="177956"/>
                    <a:pt x="99855" y="179484"/>
                  </a:cubicBezTo>
                  <a:cubicBezTo>
                    <a:pt x="119775" y="182539"/>
                    <a:pt x="142759" y="185085"/>
                    <a:pt x="165999" y="187376"/>
                  </a:cubicBezTo>
                  <a:cubicBezTo>
                    <a:pt x="168042" y="187631"/>
                    <a:pt x="170340" y="187885"/>
                    <a:pt x="172383" y="187885"/>
                  </a:cubicBezTo>
                  <a:cubicBezTo>
                    <a:pt x="195368" y="189922"/>
                    <a:pt x="201242" y="191959"/>
                    <a:pt x="207882" y="193995"/>
                  </a:cubicBezTo>
                  <a:cubicBezTo>
                    <a:pt x="209159" y="195268"/>
                    <a:pt x="210691" y="196796"/>
                    <a:pt x="211968" y="198832"/>
                  </a:cubicBezTo>
                  <a:cubicBezTo>
                    <a:pt x="214522" y="202397"/>
                    <a:pt x="217331" y="207234"/>
                    <a:pt x="220395" y="214108"/>
                  </a:cubicBezTo>
                  <a:cubicBezTo>
                    <a:pt x="222694" y="219454"/>
                    <a:pt x="224992" y="226073"/>
                    <a:pt x="227546" y="234475"/>
                  </a:cubicBezTo>
                  <a:cubicBezTo>
                    <a:pt x="228057" y="236002"/>
                    <a:pt x="228312" y="237530"/>
                    <a:pt x="228823" y="239057"/>
                  </a:cubicBezTo>
                  <a:cubicBezTo>
                    <a:pt x="229078" y="240076"/>
                    <a:pt x="229334" y="241094"/>
                    <a:pt x="229589" y="242367"/>
                  </a:cubicBezTo>
                  <a:cubicBezTo>
                    <a:pt x="232654" y="253823"/>
                    <a:pt x="235718" y="266043"/>
                    <a:pt x="238272" y="272663"/>
                  </a:cubicBezTo>
                  <a:cubicBezTo>
                    <a:pt x="239294" y="275463"/>
                    <a:pt x="240315" y="277245"/>
                    <a:pt x="241081" y="277245"/>
                  </a:cubicBezTo>
                  <a:cubicBezTo>
                    <a:pt x="241848" y="277245"/>
                    <a:pt x="244146" y="277754"/>
                    <a:pt x="246700" y="278264"/>
                  </a:cubicBezTo>
                  <a:cubicBezTo>
                    <a:pt x="248743" y="278518"/>
                    <a:pt x="250786" y="278773"/>
                    <a:pt x="252829" y="279027"/>
                  </a:cubicBezTo>
                  <a:cubicBezTo>
                    <a:pt x="255638" y="279282"/>
                    <a:pt x="258192" y="279027"/>
                    <a:pt x="258448" y="278264"/>
                  </a:cubicBezTo>
                  <a:cubicBezTo>
                    <a:pt x="258703" y="278009"/>
                    <a:pt x="259469" y="275972"/>
                    <a:pt x="260746" y="272917"/>
                  </a:cubicBezTo>
                  <a:cubicBezTo>
                    <a:pt x="262023" y="269608"/>
                    <a:pt x="264066" y="265025"/>
                    <a:pt x="266364" y="259933"/>
                  </a:cubicBezTo>
                  <a:cubicBezTo>
                    <a:pt x="266620" y="259424"/>
                    <a:pt x="266875" y="258915"/>
                    <a:pt x="267131" y="258151"/>
                  </a:cubicBezTo>
                  <a:cubicBezTo>
                    <a:pt x="267386" y="257388"/>
                    <a:pt x="267897" y="256369"/>
                    <a:pt x="268152" y="255351"/>
                  </a:cubicBezTo>
                  <a:cubicBezTo>
                    <a:pt x="270195" y="250259"/>
                    <a:pt x="272749" y="244404"/>
                    <a:pt x="275047" y="238803"/>
                  </a:cubicBezTo>
                  <a:cubicBezTo>
                    <a:pt x="278112" y="231674"/>
                    <a:pt x="281432" y="224291"/>
                    <a:pt x="284752" y="218436"/>
                  </a:cubicBezTo>
                  <a:cubicBezTo>
                    <a:pt x="288072" y="212580"/>
                    <a:pt x="290370" y="209271"/>
                    <a:pt x="293180" y="206725"/>
                  </a:cubicBezTo>
                  <a:cubicBezTo>
                    <a:pt x="294712" y="205197"/>
                    <a:pt x="299564" y="204688"/>
                    <a:pt x="302884" y="204688"/>
                  </a:cubicBezTo>
                  <a:cubicBezTo>
                    <a:pt x="305949" y="204943"/>
                    <a:pt x="308503" y="204943"/>
                    <a:pt x="310035" y="205197"/>
                  </a:cubicBezTo>
                  <a:cubicBezTo>
                    <a:pt x="315398" y="205706"/>
                    <a:pt x="326890" y="207234"/>
                    <a:pt x="350130" y="208507"/>
                  </a:cubicBezTo>
                  <a:cubicBezTo>
                    <a:pt x="357025" y="208761"/>
                    <a:pt x="365708" y="209525"/>
                    <a:pt x="376945" y="210544"/>
                  </a:cubicBezTo>
                  <a:cubicBezTo>
                    <a:pt x="387671" y="211562"/>
                    <a:pt x="397376" y="212326"/>
                    <a:pt x="406570" y="213089"/>
                  </a:cubicBezTo>
                  <a:cubicBezTo>
                    <a:pt x="424446" y="214108"/>
                    <a:pt x="450240" y="211053"/>
                    <a:pt x="453049" y="210798"/>
                  </a:cubicBezTo>
                  <a:cubicBezTo>
                    <a:pt x="470415" y="209525"/>
                    <a:pt x="486504" y="207234"/>
                    <a:pt x="501572" y="204433"/>
                  </a:cubicBezTo>
                  <a:cubicBezTo>
                    <a:pt x="501572" y="205197"/>
                    <a:pt x="501572" y="206216"/>
                    <a:pt x="501572" y="206979"/>
                  </a:cubicBezTo>
                  <a:cubicBezTo>
                    <a:pt x="501317" y="210798"/>
                    <a:pt x="501061" y="214871"/>
                    <a:pt x="500551" y="219709"/>
                  </a:cubicBezTo>
                  <a:cubicBezTo>
                    <a:pt x="500551" y="220218"/>
                    <a:pt x="500551" y="220727"/>
                    <a:pt x="500295" y="221236"/>
                  </a:cubicBezTo>
                  <a:cubicBezTo>
                    <a:pt x="500806" y="221236"/>
                    <a:pt x="501061" y="221491"/>
                    <a:pt x="501572" y="221491"/>
                  </a:cubicBezTo>
                  <a:cubicBezTo>
                    <a:pt x="502083" y="221491"/>
                    <a:pt x="502849" y="221745"/>
                    <a:pt x="503360" y="221745"/>
                  </a:cubicBezTo>
                  <a:cubicBezTo>
                    <a:pt x="504892" y="222000"/>
                    <a:pt x="506424" y="222254"/>
                    <a:pt x="507701" y="222509"/>
                  </a:cubicBezTo>
                  <a:cubicBezTo>
                    <a:pt x="508723" y="222764"/>
                    <a:pt x="510000" y="222764"/>
                    <a:pt x="511532" y="223018"/>
                  </a:cubicBezTo>
                  <a:cubicBezTo>
                    <a:pt x="512298" y="223018"/>
                    <a:pt x="513320" y="223018"/>
                    <a:pt x="514086" y="223273"/>
                  </a:cubicBezTo>
                  <a:cubicBezTo>
                    <a:pt x="514852" y="223273"/>
                    <a:pt x="515618" y="223273"/>
                    <a:pt x="516384" y="223273"/>
                  </a:cubicBezTo>
                  <a:cubicBezTo>
                    <a:pt x="516895" y="222764"/>
                    <a:pt x="517150" y="222254"/>
                    <a:pt x="517661" y="221745"/>
                  </a:cubicBezTo>
                  <a:cubicBezTo>
                    <a:pt x="521747" y="217163"/>
                    <a:pt x="526600" y="212071"/>
                    <a:pt x="531452" y="206979"/>
                  </a:cubicBezTo>
                  <a:cubicBezTo>
                    <a:pt x="535283" y="202906"/>
                    <a:pt x="538858" y="199087"/>
                    <a:pt x="541667" y="196032"/>
                  </a:cubicBezTo>
                  <a:cubicBezTo>
                    <a:pt x="541923" y="195777"/>
                    <a:pt x="542178" y="195523"/>
                    <a:pt x="542433" y="195268"/>
                  </a:cubicBezTo>
                  <a:cubicBezTo>
                    <a:pt x="543200" y="195014"/>
                    <a:pt x="544221" y="194759"/>
                    <a:pt x="544987" y="194505"/>
                  </a:cubicBezTo>
                  <a:cubicBezTo>
                    <a:pt x="547286" y="193741"/>
                    <a:pt x="549329" y="192977"/>
                    <a:pt x="551627" y="192213"/>
                  </a:cubicBezTo>
                  <a:cubicBezTo>
                    <a:pt x="553415" y="191449"/>
                    <a:pt x="555202" y="190940"/>
                    <a:pt x="556735" y="190177"/>
                  </a:cubicBezTo>
                  <a:cubicBezTo>
                    <a:pt x="557756" y="189667"/>
                    <a:pt x="558523" y="188394"/>
                    <a:pt x="559033" y="186867"/>
                  </a:cubicBezTo>
                  <a:cubicBezTo>
                    <a:pt x="559544" y="185339"/>
                    <a:pt x="559544" y="183557"/>
                    <a:pt x="559544" y="182030"/>
                  </a:cubicBezTo>
                  <a:cubicBezTo>
                    <a:pt x="559544" y="181266"/>
                    <a:pt x="559544" y="180248"/>
                    <a:pt x="559289" y="179484"/>
                  </a:cubicBezTo>
                  <a:cubicBezTo>
                    <a:pt x="560566" y="178720"/>
                    <a:pt x="561587" y="177702"/>
                    <a:pt x="562864" y="176938"/>
                  </a:cubicBezTo>
                  <a:cubicBezTo>
                    <a:pt x="565929" y="174647"/>
                    <a:pt x="569249" y="172355"/>
                    <a:pt x="572569" y="170064"/>
                  </a:cubicBezTo>
                  <a:cubicBezTo>
                    <a:pt x="576655" y="167264"/>
                    <a:pt x="581252" y="164209"/>
                    <a:pt x="585593" y="161154"/>
                  </a:cubicBezTo>
                  <a:cubicBezTo>
                    <a:pt x="592999" y="156062"/>
                    <a:pt x="600405" y="151225"/>
                    <a:pt x="607556" y="146388"/>
                  </a:cubicBezTo>
                  <a:cubicBezTo>
                    <a:pt x="612919" y="142569"/>
                    <a:pt x="618282" y="139005"/>
                    <a:pt x="623134" y="135695"/>
                  </a:cubicBezTo>
                  <a:cubicBezTo>
                    <a:pt x="626965" y="133149"/>
                    <a:pt x="630540" y="130603"/>
                    <a:pt x="633860" y="128312"/>
                  </a:cubicBezTo>
                  <a:cubicBezTo>
                    <a:pt x="633350" y="126784"/>
                    <a:pt x="632073" y="126784"/>
                    <a:pt x="630796" y="126530"/>
                  </a:cubicBezTo>
                  <a:close/>
                </a:path>
              </a:pathLst>
            </a:custGeom>
            <a:grpFill/>
            <a:ln w="25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2" name="Graphic 10">
              <a:extLst>
                <a:ext uri="{FF2B5EF4-FFF2-40B4-BE49-F238E27FC236}">
                  <a16:creationId xmlns:a16="http://schemas.microsoft.com/office/drawing/2014/main" id="{26FB5053-1F92-CEC8-BDBF-13B7CE06636E}"/>
                </a:ext>
              </a:extLst>
            </p:cNvPr>
            <p:cNvGrpSpPr/>
            <p:nvPr/>
          </p:nvGrpSpPr>
          <p:grpSpPr>
            <a:xfrm>
              <a:off x="11309523" y="6312582"/>
              <a:ext cx="659909" cy="118382"/>
              <a:chOff x="11309523" y="6312582"/>
              <a:chExt cx="659909" cy="118382"/>
            </a:xfrm>
            <a:grpFill/>
          </p:grpSpPr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id="{97C638A2-D2F3-5C31-4214-EBE69F973BC3}"/>
                  </a:ext>
                </a:extLst>
              </p:cNvPr>
              <p:cNvSpPr/>
              <p:nvPr/>
            </p:nvSpPr>
            <p:spPr>
              <a:xfrm>
                <a:off x="11309523" y="6312837"/>
                <a:ext cx="117731" cy="91142"/>
              </a:xfrm>
              <a:custGeom>
                <a:avLst/>
                <a:gdLst>
                  <a:gd name="connsiteX0" fmla="*/ 24261 w 117731"/>
                  <a:gd name="connsiteY0" fmla="*/ 91142 h 91142"/>
                  <a:gd name="connsiteX1" fmla="*/ 0 w 117731"/>
                  <a:gd name="connsiteY1" fmla="*/ 0 h 91142"/>
                  <a:gd name="connsiteX2" fmla="*/ 12514 w 117731"/>
                  <a:gd name="connsiteY2" fmla="*/ 0 h 91142"/>
                  <a:gd name="connsiteX3" fmla="*/ 26560 w 117731"/>
                  <a:gd name="connsiteY3" fmla="*/ 59828 h 91142"/>
                  <a:gd name="connsiteX4" fmla="*/ 30391 w 117731"/>
                  <a:gd name="connsiteY4" fmla="*/ 78413 h 91142"/>
                  <a:gd name="connsiteX5" fmla="*/ 34477 w 117731"/>
                  <a:gd name="connsiteY5" fmla="*/ 61610 h 91142"/>
                  <a:gd name="connsiteX6" fmla="*/ 51843 w 117731"/>
                  <a:gd name="connsiteY6" fmla="*/ 0 h 91142"/>
                  <a:gd name="connsiteX7" fmla="*/ 66400 w 117731"/>
                  <a:gd name="connsiteY7" fmla="*/ 0 h 91142"/>
                  <a:gd name="connsiteX8" fmla="*/ 79424 w 117731"/>
                  <a:gd name="connsiteY8" fmla="*/ 46080 h 91142"/>
                  <a:gd name="connsiteX9" fmla="*/ 86575 w 117731"/>
                  <a:gd name="connsiteY9" fmla="*/ 78413 h 91142"/>
                  <a:gd name="connsiteX10" fmla="*/ 91172 w 117731"/>
                  <a:gd name="connsiteY10" fmla="*/ 58555 h 91142"/>
                  <a:gd name="connsiteX11" fmla="*/ 105473 w 117731"/>
                  <a:gd name="connsiteY11" fmla="*/ 0 h 91142"/>
                  <a:gd name="connsiteX12" fmla="*/ 117732 w 117731"/>
                  <a:gd name="connsiteY12" fmla="*/ 0 h 91142"/>
                  <a:gd name="connsiteX13" fmla="*/ 92704 w 117731"/>
                  <a:gd name="connsiteY13" fmla="*/ 91142 h 91142"/>
                  <a:gd name="connsiteX14" fmla="*/ 80956 w 117731"/>
                  <a:gd name="connsiteY14" fmla="*/ 91142 h 91142"/>
                  <a:gd name="connsiteX15" fmla="*/ 61547 w 117731"/>
                  <a:gd name="connsiteY15" fmla="*/ 21640 h 91142"/>
                  <a:gd name="connsiteX16" fmla="*/ 58738 w 117731"/>
                  <a:gd name="connsiteY16" fmla="*/ 10947 h 91142"/>
                  <a:gd name="connsiteX17" fmla="*/ 55929 w 117731"/>
                  <a:gd name="connsiteY17" fmla="*/ 21640 h 91142"/>
                  <a:gd name="connsiteX18" fmla="*/ 36520 w 117731"/>
                  <a:gd name="connsiteY18" fmla="*/ 91142 h 91142"/>
                  <a:gd name="connsiteX19" fmla="*/ 24261 w 117731"/>
                  <a:gd name="connsiteY19" fmla="*/ 91142 h 91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7731" h="91142">
                    <a:moveTo>
                      <a:pt x="24261" y="91142"/>
                    </a:moveTo>
                    <a:lnTo>
                      <a:pt x="0" y="0"/>
                    </a:lnTo>
                    <a:lnTo>
                      <a:pt x="12514" y="0"/>
                    </a:lnTo>
                    <a:lnTo>
                      <a:pt x="26560" y="59828"/>
                    </a:lnTo>
                    <a:cubicBezTo>
                      <a:pt x="28092" y="66193"/>
                      <a:pt x="29369" y="72303"/>
                      <a:pt x="30391" y="78413"/>
                    </a:cubicBezTo>
                    <a:cubicBezTo>
                      <a:pt x="32689" y="68739"/>
                      <a:pt x="33966" y="63138"/>
                      <a:pt x="34477" y="61610"/>
                    </a:cubicBezTo>
                    <a:lnTo>
                      <a:pt x="51843" y="0"/>
                    </a:lnTo>
                    <a:lnTo>
                      <a:pt x="66400" y="0"/>
                    </a:lnTo>
                    <a:lnTo>
                      <a:pt x="79424" y="46080"/>
                    </a:lnTo>
                    <a:cubicBezTo>
                      <a:pt x="82744" y="57537"/>
                      <a:pt x="85043" y="68229"/>
                      <a:pt x="86575" y="78413"/>
                    </a:cubicBezTo>
                    <a:cubicBezTo>
                      <a:pt x="87852" y="72557"/>
                      <a:pt x="89384" y="65938"/>
                      <a:pt x="91172" y="58555"/>
                    </a:cubicBezTo>
                    <a:lnTo>
                      <a:pt x="105473" y="0"/>
                    </a:lnTo>
                    <a:lnTo>
                      <a:pt x="117732" y="0"/>
                    </a:lnTo>
                    <a:lnTo>
                      <a:pt x="92704" y="91142"/>
                    </a:lnTo>
                    <a:lnTo>
                      <a:pt x="80956" y="91142"/>
                    </a:lnTo>
                    <a:lnTo>
                      <a:pt x="61547" y="21640"/>
                    </a:lnTo>
                    <a:cubicBezTo>
                      <a:pt x="60015" y="15784"/>
                      <a:pt x="58993" y="12220"/>
                      <a:pt x="58738" y="10947"/>
                    </a:cubicBezTo>
                    <a:cubicBezTo>
                      <a:pt x="57717" y="15021"/>
                      <a:pt x="56950" y="18585"/>
                      <a:pt x="55929" y="21640"/>
                    </a:cubicBezTo>
                    <a:lnTo>
                      <a:pt x="36520" y="91142"/>
                    </a:lnTo>
                    <a:lnTo>
                      <a:pt x="24261" y="91142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A443073F-1FB6-20F9-1486-234720209CE8}"/>
                  </a:ext>
                </a:extLst>
              </p:cNvPr>
              <p:cNvSpPr/>
              <p:nvPr/>
            </p:nvSpPr>
            <p:spPr>
              <a:xfrm>
                <a:off x="11428276" y="6336514"/>
                <a:ext cx="61291" cy="68993"/>
              </a:xfrm>
              <a:custGeom>
                <a:avLst/>
                <a:gdLst>
                  <a:gd name="connsiteX0" fmla="*/ 47246 w 61291"/>
                  <a:gd name="connsiteY0" fmla="*/ 59319 h 68993"/>
                  <a:gd name="connsiteX1" fmla="*/ 35243 w 61291"/>
                  <a:gd name="connsiteY1" fmla="*/ 66702 h 68993"/>
                  <a:gd name="connsiteX2" fmla="*/ 22729 w 61291"/>
                  <a:gd name="connsiteY2" fmla="*/ 68993 h 68993"/>
                  <a:gd name="connsiteX3" fmla="*/ 5874 w 61291"/>
                  <a:gd name="connsiteY3" fmla="*/ 63647 h 68993"/>
                  <a:gd name="connsiteX4" fmla="*/ 0 w 61291"/>
                  <a:gd name="connsiteY4" fmla="*/ 50154 h 68993"/>
                  <a:gd name="connsiteX5" fmla="*/ 2298 w 61291"/>
                  <a:gd name="connsiteY5" fmla="*/ 41243 h 68993"/>
                  <a:gd name="connsiteX6" fmla="*/ 8172 w 61291"/>
                  <a:gd name="connsiteY6" fmla="*/ 34878 h 68993"/>
                  <a:gd name="connsiteX7" fmla="*/ 16345 w 61291"/>
                  <a:gd name="connsiteY7" fmla="*/ 31314 h 68993"/>
                  <a:gd name="connsiteX8" fmla="*/ 26304 w 61291"/>
                  <a:gd name="connsiteY8" fmla="*/ 29532 h 68993"/>
                  <a:gd name="connsiteX9" fmla="*/ 46224 w 61291"/>
                  <a:gd name="connsiteY9" fmla="*/ 25713 h 68993"/>
                  <a:gd name="connsiteX10" fmla="*/ 46224 w 61291"/>
                  <a:gd name="connsiteY10" fmla="*/ 22913 h 68993"/>
                  <a:gd name="connsiteX11" fmla="*/ 43160 w 61291"/>
                  <a:gd name="connsiteY11" fmla="*/ 13239 h 68993"/>
                  <a:gd name="connsiteX12" fmla="*/ 30391 w 61291"/>
                  <a:gd name="connsiteY12" fmla="*/ 9420 h 68993"/>
                  <a:gd name="connsiteX13" fmla="*/ 18643 w 61291"/>
                  <a:gd name="connsiteY13" fmla="*/ 12220 h 68993"/>
                  <a:gd name="connsiteX14" fmla="*/ 13025 w 61291"/>
                  <a:gd name="connsiteY14" fmla="*/ 21894 h 68993"/>
                  <a:gd name="connsiteX15" fmla="*/ 2043 w 61291"/>
                  <a:gd name="connsiteY15" fmla="*/ 20367 h 68993"/>
                  <a:gd name="connsiteX16" fmla="*/ 6895 w 61291"/>
                  <a:gd name="connsiteY16" fmla="*/ 8911 h 68993"/>
                  <a:gd name="connsiteX17" fmla="*/ 16855 w 61291"/>
                  <a:gd name="connsiteY17" fmla="*/ 2291 h 68993"/>
                  <a:gd name="connsiteX18" fmla="*/ 31923 w 61291"/>
                  <a:gd name="connsiteY18" fmla="*/ 0 h 68993"/>
                  <a:gd name="connsiteX19" fmla="*/ 45714 w 61291"/>
                  <a:gd name="connsiteY19" fmla="*/ 2037 h 68993"/>
                  <a:gd name="connsiteX20" fmla="*/ 53630 w 61291"/>
                  <a:gd name="connsiteY20" fmla="*/ 7128 h 68993"/>
                  <a:gd name="connsiteX21" fmla="*/ 57206 w 61291"/>
                  <a:gd name="connsiteY21" fmla="*/ 14766 h 68993"/>
                  <a:gd name="connsiteX22" fmla="*/ 57717 w 61291"/>
                  <a:gd name="connsiteY22" fmla="*/ 25204 h 68993"/>
                  <a:gd name="connsiteX23" fmla="*/ 57717 w 61291"/>
                  <a:gd name="connsiteY23" fmla="*/ 40225 h 68993"/>
                  <a:gd name="connsiteX24" fmla="*/ 58483 w 61291"/>
                  <a:gd name="connsiteY24" fmla="*/ 60083 h 68993"/>
                  <a:gd name="connsiteX25" fmla="*/ 61292 w 61291"/>
                  <a:gd name="connsiteY25" fmla="*/ 67975 h 68993"/>
                  <a:gd name="connsiteX26" fmla="*/ 49544 w 61291"/>
                  <a:gd name="connsiteY26" fmla="*/ 67975 h 68993"/>
                  <a:gd name="connsiteX27" fmla="*/ 47246 w 61291"/>
                  <a:gd name="connsiteY27" fmla="*/ 59319 h 68993"/>
                  <a:gd name="connsiteX28" fmla="*/ 46480 w 61291"/>
                  <a:gd name="connsiteY28" fmla="*/ 34115 h 68993"/>
                  <a:gd name="connsiteX29" fmla="*/ 28092 w 61291"/>
                  <a:gd name="connsiteY29" fmla="*/ 38443 h 68993"/>
                  <a:gd name="connsiteX30" fmla="*/ 18388 w 61291"/>
                  <a:gd name="connsiteY30" fmla="*/ 40734 h 68993"/>
                  <a:gd name="connsiteX31" fmla="*/ 14046 w 61291"/>
                  <a:gd name="connsiteY31" fmla="*/ 44298 h 68993"/>
                  <a:gd name="connsiteX32" fmla="*/ 12514 w 61291"/>
                  <a:gd name="connsiteY32" fmla="*/ 49644 h 68993"/>
                  <a:gd name="connsiteX33" fmla="*/ 15834 w 61291"/>
                  <a:gd name="connsiteY33" fmla="*/ 57028 h 68993"/>
                  <a:gd name="connsiteX34" fmla="*/ 25794 w 61291"/>
                  <a:gd name="connsiteY34" fmla="*/ 60083 h 68993"/>
                  <a:gd name="connsiteX35" fmla="*/ 37286 w 61291"/>
                  <a:gd name="connsiteY35" fmla="*/ 57282 h 68993"/>
                  <a:gd name="connsiteX36" fmla="*/ 44692 w 61291"/>
                  <a:gd name="connsiteY36" fmla="*/ 49644 h 68993"/>
                  <a:gd name="connsiteX37" fmla="*/ 46480 w 61291"/>
                  <a:gd name="connsiteY37" fmla="*/ 38443 h 68993"/>
                  <a:gd name="connsiteX38" fmla="*/ 46480 w 61291"/>
                  <a:gd name="connsiteY38" fmla="*/ 34115 h 68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1291" h="68993">
                    <a:moveTo>
                      <a:pt x="47246" y="59319"/>
                    </a:moveTo>
                    <a:cubicBezTo>
                      <a:pt x="43160" y="62883"/>
                      <a:pt x="39074" y="65429"/>
                      <a:pt x="35243" y="66702"/>
                    </a:cubicBezTo>
                    <a:cubicBezTo>
                      <a:pt x="31412" y="68229"/>
                      <a:pt x="27326" y="68993"/>
                      <a:pt x="22729" y="68993"/>
                    </a:cubicBezTo>
                    <a:cubicBezTo>
                      <a:pt x="15323" y="68993"/>
                      <a:pt x="9960" y="67211"/>
                      <a:pt x="5874" y="63647"/>
                    </a:cubicBezTo>
                    <a:cubicBezTo>
                      <a:pt x="2043" y="60083"/>
                      <a:pt x="0" y="55500"/>
                      <a:pt x="0" y="50154"/>
                    </a:cubicBezTo>
                    <a:cubicBezTo>
                      <a:pt x="0" y="46844"/>
                      <a:pt x="766" y="44044"/>
                      <a:pt x="2298" y="41243"/>
                    </a:cubicBezTo>
                    <a:cubicBezTo>
                      <a:pt x="3831" y="38443"/>
                      <a:pt x="5618" y="36406"/>
                      <a:pt x="8172" y="34878"/>
                    </a:cubicBezTo>
                    <a:cubicBezTo>
                      <a:pt x="10471" y="33351"/>
                      <a:pt x="13280" y="32078"/>
                      <a:pt x="16345" y="31314"/>
                    </a:cubicBezTo>
                    <a:cubicBezTo>
                      <a:pt x="18643" y="30805"/>
                      <a:pt x="21963" y="30296"/>
                      <a:pt x="26304" y="29532"/>
                    </a:cubicBezTo>
                    <a:cubicBezTo>
                      <a:pt x="35498" y="28514"/>
                      <a:pt x="42138" y="27241"/>
                      <a:pt x="46224" y="25713"/>
                    </a:cubicBezTo>
                    <a:cubicBezTo>
                      <a:pt x="46224" y="24186"/>
                      <a:pt x="46224" y="23167"/>
                      <a:pt x="46224" y="22913"/>
                    </a:cubicBezTo>
                    <a:cubicBezTo>
                      <a:pt x="46224" y="18330"/>
                      <a:pt x="45203" y="15021"/>
                      <a:pt x="43160" y="13239"/>
                    </a:cubicBezTo>
                    <a:cubicBezTo>
                      <a:pt x="40350" y="10693"/>
                      <a:pt x="36009" y="9420"/>
                      <a:pt x="30391" y="9420"/>
                    </a:cubicBezTo>
                    <a:cubicBezTo>
                      <a:pt x="25028" y="9420"/>
                      <a:pt x="21197" y="10438"/>
                      <a:pt x="18643" y="12220"/>
                    </a:cubicBezTo>
                    <a:cubicBezTo>
                      <a:pt x="16089" y="14002"/>
                      <a:pt x="14301" y="17312"/>
                      <a:pt x="13025" y="21894"/>
                    </a:cubicBezTo>
                    <a:lnTo>
                      <a:pt x="2043" y="20367"/>
                    </a:lnTo>
                    <a:cubicBezTo>
                      <a:pt x="3065" y="15784"/>
                      <a:pt x="4597" y="11966"/>
                      <a:pt x="6895" y="8911"/>
                    </a:cubicBezTo>
                    <a:cubicBezTo>
                      <a:pt x="9194" y="6110"/>
                      <a:pt x="12514" y="3819"/>
                      <a:pt x="16855" y="2291"/>
                    </a:cubicBezTo>
                    <a:cubicBezTo>
                      <a:pt x="21197" y="764"/>
                      <a:pt x="26304" y="0"/>
                      <a:pt x="31923" y="0"/>
                    </a:cubicBezTo>
                    <a:cubicBezTo>
                      <a:pt x="37541" y="0"/>
                      <a:pt x="42138" y="764"/>
                      <a:pt x="45714" y="2037"/>
                    </a:cubicBezTo>
                    <a:cubicBezTo>
                      <a:pt x="49289" y="3310"/>
                      <a:pt x="51843" y="5092"/>
                      <a:pt x="53630" y="7128"/>
                    </a:cubicBezTo>
                    <a:cubicBezTo>
                      <a:pt x="55418" y="9165"/>
                      <a:pt x="56440" y="11711"/>
                      <a:pt x="57206" y="14766"/>
                    </a:cubicBezTo>
                    <a:cubicBezTo>
                      <a:pt x="57461" y="16548"/>
                      <a:pt x="57717" y="20112"/>
                      <a:pt x="57717" y="25204"/>
                    </a:cubicBezTo>
                    <a:lnTo>
                      <a:pt x="57717" y="40225"/>
                    </a:lnTo>
                    <a:cubicBezTo>
                      <a:pt x="57717" y="50663"/>
                      <a:pt x="57972" y="57282"/>
                      <a:pt x="58483" y="60083"/>
                    </a:cubicBezTo>
                    <a:cubicBezTo>
                      <a:pt x="58993" y="62883"/>
                      <a:pt x="60015" y="65429"/>
                      <a:pt x="61292" y="67975"/>
                    </a:cubicBezTo>
                    <a:lnTo>
                      <a:pt x="49544" y="67975"/>
                    </a:lnTo>
                    <a:cubicBezTo>
                      <a:pt x="48523" y="65174"/>
                      <a:pt x="47757" y="62374"/>
                      <a:pt x="47246" y="59319"/>
                    </a:cubicBezTo>
                    <a:close/>
                    <a:moveTo>
                      <a:pt x="46480" y="34115"/>
                    </a:moveTo>
                    <a:cubicBezTo>
                      <a:pt x="42394" y="35897"/>
                      <a:pt x="36264" y="37170"/>
                      <a:pt x="28092" y="38443"/>
                    </a:cubicBezTo>
                    <a:cubicBezTo>
                      <a:pt x="23495" y="39206"/>
                      <a:pt x="20175" y="39970"/>
                      <a:pt x="18388" y="40734"/>
                    </a:cubicBezTo>
                    <a:cubicBezTo>
                      <a:pt x="16600" y="41498"/>
                      <a:pt x="15068" y="42771"/>
                      <a:pt x="14046" y="44298"/>
                    </a:cubicBezTo>
                    <a:cubicBezTo>
                      <a:pt x="13025" y="45826"/>
                      <a:pt x="12514" y="47608"/>
                      <a:pt x="12514" y="49644"/>
                    </a:cubicBezTo>
                    <a:cubicBezTo>
                      <a:pt x="12514" y="52700"/>
                      <a:pt x="13535" y="55245"/>
                      <a:pt x="15834" y="57028"/>
                    </a:cubicBezTo>
                    <a:cubicBezTo>
                      <a:pt x="18132" y="59064"/>
                      <a:pt x="21452" y="60083"/>
                      <a:pt x="25794" y="60083"/>
                    </a:cubicBezTo>
                    <a:cubicBezTo>
                      <a:pt x="30135" y="60083"/>
                      <a:pt x="33966" y="59064"/>
                      <a:pt x="37286" y="57282"/>
                    </a:cubicBezTo>
                    <a:cubicBezTo>
                      <a:pt x="40606" y="55500"/>
                      <a:pt x="43160" y="52700"/>
                      <a:pt x="44692" y="49644"/>
                    </a:cubicBezTo>
                    <a:cubicBezTo>
                      <a:pt x="45969" y="47099"/>
                      <a:pt x="46480" y="43280"/>
                      <a:pt x="46480" y="38443"/>
                    </a:cubicBezTo>
                    <a:lnTo>
                      <a:pt x="46480" y="3411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0" name="Freeform 99">
                <a:extLst>
                  <a:ext uri="{FF2B5EF4-FFF2-40B4-BE49-F238E27FC236}">
                    <a16:creationId xmlns:a16="http://schemas.microsoft.com/office/drawing/2014/main" id="{4E4A6C0C-8334-AF83-0C42-DA47769BE74E}"/>
                  </a:ext>
                </a:extLst>
              </p:cNvPr>
              <p:cNvSpPr/>
              <p:nvPr/>
            </p:nvSpPr>
            <p:spPr>
              <a:xfrm>
                <a:off x="11499017" y="6336259"/>
                <a:ext cx="55418" cy="68993"/>
              </a:xfrm>
              <a:custGeom>
                <a:avLst/>
                <a:gdLst>
                  <a:gd name="connsiteX0" fmla="*/ 0 w 55418"/>
                  <a:gd name="connsiteY0" fmla="*/ 47862 h 68993"/>
                  <a:gd name="connsiteX1" fmla="*/ 11237 w 55418"/>
                  <a:gd name="connsiteY1" fmla="*/ 46080 h 68993"/>
                  <a:gd name="connsiteX2" fmla="*/ 16345 w 55418"/>
                  <a:gd name="connsiteY2" fmla="*/ 56264 h 68993"/>
                  <a:gd name="connsiteX3" fmla="*/ 28348 w 55418"/>
                  <a:gd name="connsiteY3" fmla="*/ 59828 h 68993"/>
                  <a:gd name="connsiteX4" fmla="*/ 39840 w 55418"/>
                  <a:gd name="connsiteY4" fmla="*/ 56773 h 68993"/>
                  <a:gd name="connsiteX5" fmla="*/ 43670 w 55418"/>
                  <a:gd name="connsiteY5" fmla="*/ 49390 h 68993"/>
                  <a:gd name="connsiteX6" fmla="*/ 40351 w 55418"/>
                  <a:gd name="connsiteY6" fmla="*/ 43534 h 68993"/>
                  <a:gd name="connsiteX7" fmla="*/ 28858 w 55418"/>
                  <a:gd name="connsiteY7" fmla="*/ 39716 h 68993"/>
                  <a:gd name="connsiteX8" fmla="*/ 11748 w 55418"/>
                  <a:gd name="connsiteY8" fmla="*/ 34369 h 68993"/>
                  <a:gd name="connsiteX9" fmla="*/ 4597 w 55418"/>
                  <a:gd name="connsiteY9" fmla="*/ 28005 h 68993"/>
                  <a:gd name="connsiteX10" fmla="*/ 2043 w 55418"/>
                  <a:gd name="connsiteY10" fmla="*/ 19094 h 68993"/>
                  <a:gd name="connsiteX11" fmla="*/ 4086 w 55418"/>
                  <a:gd name="connsiteY11" fmla="*/ 10947 h 68993"/>
                  <a:gd name="connsiteX12" fmla="*/ 9705 w 55418"/>
                  <a:gd name="connsiteY12" fmla="*/ 4583 h 68993"/>
                  <a:gd name="connsiteX13" fmla="*/ 16855 w 55418"/>
                  <a:gd name="connsiteY13" fmla="*/ 1273 h 68993"/>
                  <a:gd name="connsiteX14" fmla="*/ 26560 w 55418"/>
                  <a:gd name="connsiteY14" fmla="*/ 0 h 68993"/>
                  <a:gd name="connsiteX15" fmla="*/ 40351 w 55418"/>
                  <a:gd name="connsiteY15" fmla="*/ 2291 h 68993"/>
                  <a:gd name="connsiteX16" fmla="*/ 49034 w 55418"/>
                  <a:gd name="connsiteY16" fmla="*/ 8401 h 68993"/>
                  <a:gd name="connsiteX17" fmla="*/ 52864 w 55418"/>
                  <a:gd name="connsiteY17" fmla="*/ 18585 h 68993"/>
                  <a:gd name="connsiteX18" fmla="*/ 41883 w 55418"/>
                  <a:gd name="connsiteY18" fmla="*/ 20112 h 68993"/>
                  <a:gd name="connsiteX19" fmla="*/ 37541 w 55418"/>
                  <a:gd name="connsiteY19" fmla="*/ 12220 h 68993"/>
                  <a:gd name="connsiteX20" fmla="*/ 27326 w 55418"/>
                  <a:gd name="connsiteY20" fmla="*/ 9420 h 68993"/>
                  <a:gd name="connsiteX21" fmla="*/ 16345 w 55418"/>
                  <a:gd name="connsiteY21" fmla="*/ 11966 h 68993"/>
                  <a:gd name="connsiteX22" fmla="*/ 13025 w 55418"/>
                  <a:gd name="connsiteY22" fmla="*/ 17821 h 68993"/>
                  <a:gd name="connsiteX23" fmla="*/ 14301 w 55418"/>
                  <a:gd name="connsiteY23" fmla="*/ 21640 h 68993"/>
                  <a:gd name="connsiteX24" fmla="*/ 18643 w 55418"/>
                  <a:gd name="connsiteY24" fmla="*/ 24695 h 68993"/>
                  <a:gd name="connsiteX25" fmla="*/ 28603 w 55418"/>
                  <a:gd name="connsiteY25" fmla="*/ 27495 h 68993"/>
                  <a:gd name="connsiteX26" fmla="*/ 45203 w 55418"/>
                  <a:gd name="connsiteY26" fmla="*/ 32587 h 68993"/>
                  <a:gd name="connsiteX27" fmla="*/ 52609 w 55418"/>
                  <a:gd name="connsiteY27" fmla="*/ 38443 h 68993"/>
                  <a:gd name="connsiteX28" fmla="*/ 55418 w 55418"/>
                  <a:gd name="connsiteY28" fmla="*/ 48117 h 68993"/>
                  <a:gd name="connsiteX29" fmla="*/ 52098 w 55418"/>
                  <a:gd name="connsiteY29" fmla="*/ 58555 h 68993"/>
                  <a:gd name="connsiteX30" fmla="*/ 42649 w 55418"/>
                  <a:gd name="connsiteY30" fmla="*/ 66193 h 68993"/>
                  <a:gd name="connsiteX31" fmla="*/ 28603 w 55418"/>
                  <a:gd name="connsiteY31" fmla="*/ 68993 h 68993"/>
                  <a:gd name="connsiteX32" fmla="*/ 8938 w 55418"/>
                  <a:gd name="connsiteY32" fmla="*/ 63647 h 68993"/>
                  <a:gd name="connsiteX33" fmla="*/ 0 w 55418"/>
                  <a:gd name="connsiteY33" fmla="*/ 47862 h 68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5418" h="68993">
                    <a:moveTo>
                      <a:pt x="0" y="47862"/>
                    </a:moveTo>
                    <a:lnTo>
                      <a:pt x="11237" y="46080"/>
                    </a:lnTo>
                    <a:cubicBezTo>
                      <a:pt x="11748" y="50408"/>
                      <a:pt x="13535" y="53972"/>
                      <a:pt x="16345" y="56264"/>
                    </a:cubicBezTo>
                    <a:cubicBezTo>
                      <a:pt x="19154" y="58555"/>
                      <a:pt x="23240" y="59828"/>
                      <a:pt x="28348" y="59828"/>
                    </a:cubicBezTo>
                    <a:cubicBezTo>
                      <a:pt x="33455" y="59828"/>
                      <a:pt x="37286" y="58810"/>
                      <a:pt x="39840" y="56773"/>
                    </a:cubicBezTo>
                    <a:cubicBezTo>
                      <a:pt x="42394" y="54736"/>
                      <a:pt x="43670" y="52190"/>
                      <a:pt x="43670" y="49390"/>
                    </a:cubicBezTo>
                    <a:cubicBezTo>
                      <a:pt x="43670" y="46844"/>
                      <a:pt x="42649" y="44807"/>
                      <a:pt x="40351" y="43534"/>
                    </a:cubicBezTo>
                    <a:cubicBezTo>
                      <a:pt x="38818" y="42516"/>
                      <a:pt x="34987" y="41243"/>
                      <a:pt x="28858" y="39716"/>
                    </a:cubicBezTo>
                    <a:cubicBezTo>
                      <a:pt x="20686" y="37679"/>
                      <a:pt x="14812" y="35897"/>
                      <a:pt x="11748" y="34369"/>
                    </a:cubicBezTo>
                    <a:cubicBezTo>
                      <a:pt x="8683" y="32842"/>
                      <a:pt x="6129" y="30805"/>
                      <a:pt x="4597" y="28005"/>
                    </a:cubicBezTo>
                    <a:cubicBezTo>
                      <a:pt x="3065" y="25204"/>
                      <a:pt x="2043" y="22404"/>
                      <a:pt x="2043" y="19094"/>
                    </a:cubicBezTo>
                    <a:cubicBezTo>
                      <a:pt x="2043" y="16039"/>
                      <a:pt x="2809" y="13493"/>
                      <a:pt x="4086" y="10947"/>
                    </a:cubicBezTo>
                    <a:cubicBezTo>
                      <a:pt x="5363" y="8401"/>
                      <a:pt x="7406" y="6365"/>
                      <a:pt x="9705" y="4583"/>
                    </a:cubicBezTo>
                    <a:cubicBezTo>
                      <a:pt x="11492" y="3310"/>
                      <a:pt x="13791" y="2291"/>
                      <a:pt x="16855" y="1273"/>
                    </a:cubicBezTo>
                    <a:cubicBezTo>
                      <a:pt x="19920" y="255"/>
                      <a:pt x="22984" y="0"/>
                      <a:pt x="26560" y="0"/>
                    </a:cubicBezTo>
                    <a:cubicBezTo>
                      <a:pt x="31667" y="0"/>
                      <a:pt x="36264" y="764"/>
                      <a:pt x="40351" y="2291"/>
                    </a:cubicBezTo>
                    <a:cubicBezTo>
                      <a:pt x="44181" y="3819"/>
                      <a:pt x="47246" y="5856"/>
                      <a:pt x="49034" y="8401"/>
                    </a:cubicBezTo>
                    <a:cubicBezTo>
                      <a:pt x="50821" y="10947"/>
                      <a:pt x="52098" y="14257"/>
                      <a:pt x="52864" y="18585"/>
                    </a:cubicBezTo>
                    <a:lnTo>
                      <a:pt x="41883" y="20112"/>
                    </a:lnTo>
                    <a:cubicBezTo>
                      <a:pt x="41372" y="16803"/>
                      <a:pt x="39840" y="14002"/>
                      <a:pt x="37541" y="12220"/>
                    </a:cubicBezTo>
                    <a:cubicBezTo>
                      <a:pt x="35243" y="10438"/>
                      <a:pt x="31667" y="9420"/>
                      <a:pt x="27326" y="9420"/>
                    </a:cubicBezTo>
                    <a:cubicBezTo>
                      <a:pt x="22218" y="9420"/>
                      <a:pt x="18388" y="10183"/>
                      <a:pt x="16345" y="11966"/>
                    </a:cubicBezTo>
                    <a:cubicBezTo>
                      <a:pt x="14046" y="13748"/>
                      <a:pt x="13025" y="15530"/>
                      <a:pt x="13025" y="17821"/>
                    </a:cubicBezTo>
                    <a:cubicBezTo>
                      <a:pt x="13025" y="19349"/>
                      <a:pt x="13535" y="20622"/>
                      <a:pt x="14301" y="21640"/>
                    </a:cubicBezTo>
                    <a:cubicBezTo>
                      <a:pt x="15323" y="22913"/>
                      <a:pt x="16600" y="23931"/>
                      <a:pt x="18643" y="24695"/>
                    </a:cubicBezTo>
                    <a:cubicBezTo>
                      <a:pt x="19664" y="25204"/>
                      <a:pt x="22984" y="25968"/>
                      <a:pt x="28603" y="27495"/>
                    </a:cubicBezTo>
                    <a:cubicBezTo>
                      <a:pt x="36520" y="29532"/>
                      <a:pt x="42138" y="31314"/>
                      <a:pt x="45203" y="32587"/>
                    </a:cubicBezTo>
                    <a:cubicBezTo>
                      <a:pt x="48267" y="33860"/>
                      <a:pt x="50821" y="35897"/>
                      <a:pt x="52609" y="38443"/>
                    </a:cubicBezTo>
                    <a:cubicBezTo>
                      <a:pt x="54397" y="40989"/>
                      <a:pt x="55418" y="44298"/>
                      <a:pt x="55418" y="48117"/>
                    </a:cubicBezTo>
                    <a:cubicBezTo>
                      <a:pt x="55418" y="51936"/>
                      <a:pt x="54397" y="55245"/>
                      <a:pt x="52098" y="58555"/>
                    </a:cubicBezTo>
                    <a:cubicBezTo>
                      <a:pt x="49800" y="61865"/>
                      <a:pt x="46735" y="64411"/>
                      <a:pt x="42649" y="66193"/>
                    </a:cubicBezTo>
                    <a:cubicBezTo>
                      <a:pt x="38563" y="67975"/>
                      <a:pt x="33966" y="68993"/>
                      <a:pt x="28603" y="68993"/>
                    </a:cubicBezTo>
                    <a:cubicBezTo>
                      <a:pt x="19920" y="68993"/>
                      <a:pt x="13535" y="67211"/>
                      <a:pt x="8938" y="63647"/>
                    </a:cubicBezTo>
                    <a:cubicBezTo>
                      <a:pt x="4086" y="60337"/>
                      <a:pt x="1277" y="54991"/>
                      <a:pt x="0" y="47862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1" name="Freeform 100">
                <a:extLst>
                  <a:ext uri="{FF2B5EF4-FFF2-40B4-BE49-F238E27FC236}">
                    <a16:creationId xmlns:a16="http://schemas.microsoft.com/office/drawing/2014/main" id="{5036CF02-268A-32B3-4DCD-D40096FFAA0A}"/>
                  </a:ext>
                </a:extLst>
              </p:cNvPr>
              <p:cNvSpPr/>
              <p:nvPr/>
            </p:nvSpPr>
            <p:spPr>
              <a:xfrm>
                <a:off x="11567460" y="6312582"/>
                <a:ext cx="53885" cy="91396"/>
              </a:xfrm>
              <a:custGeom>
                <a:avLst/>
                <a:gdLst>
                  <a:gd name="connsiteX0" fmla="*/ 0 w 53885"/>
                  <a:gd name="connsiteY0" fmla="*/ 91397 h 91396"/>
                  <a:gd name="connsiteX1" fmla="*/ 0 w 53885"/>
                  <a:gd name="connsiteY1" fmla="*/ 0 h 91396"/>
                  <a:gd name="connsiteX2" fmla="*/ 11237 w 53885"/>
                  <a:gd name="connsiteY2" fmla="*/ 0 h 91396"/>
                  <a:gd name="connsiteX3" fmla="*/ 11237 w 53885"/>
                  <a:gd name="connsiteY3" fmla="*/ 32842 h 91396"/>
                  <a:gd name="connsiteX4" fmla="*/ 31157 w 53885"/>
                  <a:gd name="connsiteY4" fmla="*/ 23677 h 91396"/>
                  <a:gd name="connsiteX5" fmla="*/ 43926 w 53885"/>
                  <a:gd name="connsiteY5" fmla="*/ 26477 h 91396"/>
                  <a:gd name="connsiteX6" fmla="*/ 51587 w 53885"/>
                  <a:gd name="connsiteY6" fmla="*/ 34369 h 91396"/>
                  <a:gd name="connsiteX7" fmla="*/ 53886 w 53885"/>
                  <a:gd name="connsiteY7" fmla="*/ 49135 h 91396"/>
                  <a:gd name="connsiteX8" fmla="*/ 53886 w 53885"/>
                  <a:gd name="connsiteY8" fmla="*/ 90888 h 91396"/>
                  <a:gd name="connsiteX9" fmla="*/ 42649 w 53885"/>
                  <a:gd name="connsiteY9" fmla="*/ 90888 h 91396"/>
                  <a:gd name="connsiteX10" fmla="*/ 42649 w 53885"/>
                  <a:gd name="connsiteY10" fmla="*/ 49390 h 91396"/>
                  <a:gd name="connsiteX11" fmla="*/ 39074 w 53885"/>
                  <a:gd name="connsiteY11" fmla="*/ 37170 h 91396"/>
                  <a:gd name="connsiteX12" fmla="*/ 28858 w 53885"/>
                  <a:gd name="connsiteY12" fmla="*/ 33351 h 91396"/>
                  <a:gd name="connsiteX13" fmla="*/ 19409 w 53885"/>
                  <a:gd name="connsiteY13" fmla="*/ 35897 h 91396"/>
                  <a:gd name="connsiteX14" fmla="*/ 13025 w 53885"/>
                  <a:gd name="connsiteY14" fmla="*/ 42771 h 91396"/>
                  <a:gd name="connsiteX15" fmla="*/ 11237 w 53885"/>
                  <a:gd name="connsiteY15" fmla="*/ 54991 h 91396"/>
                  <a:gd name="connsiteX16" fmla="*/ 11237 w 53885"/>
                  <a:gd name="connsiteY16" fmla="*/ 91142 h 91396"/>
                  <a:gd name="connsiteX17" fmla="*/ 0 w 53885"/>
                  <a:gd name="connsiteY17" fmla="*/ 91142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3885" h="91396">
                    <a:moveTo>
                      <a:pt x="0" y="91397"/>
                    </a:moveTo>
                    <a:lnTo>
                      <a:pt x="0" y="0"/>
                    </a:lnTo>
                    <a:lnTo>
                      <a:pt x="11237" y="0"/>
                    </a:lnTo>
                    <a:lnTo>
                      <a:pt x="11237" y="32842"/>
                    </a:lnTo>
                    <a:cubicBezTo>
                      <a:pt x="16600" y="26732"/>
                      <a:pt x="22984" y="23677"/>
                      <a:pt x="31157" y="23677"/>
                    </a:cubicBezTo>
                    <a:cubicBezTo>
                      <a:pt x="36009" y="23677"/>
                      <a:pt x="40350" y="24695"/>
                      <a:pt x="43926" y="26477"/>
                    </a:cubicBezTo>
                    <a:cubicBezTo>
                      <a:pt x="47501" y="28514"/>
                      <a:pt x="50055" y="31060"/>
                      <a:pt x="51587" y="34369"/>
                    </a:cubicBezTo>
                    <a:cubicBezTo>
                      <a:pt x="53120" y="37679"/>
                      <a:pt x="53886" y="42771"/>
                      <a:pt x="53886" y="49135"/>
                    </a:cubicBezTo>
                    <a:lnTo>
                      <a:pt x="53886" y="90888"/>
                    </a:lnTo>
                    <a:lnTo>
                      <a:pt x="42649" y="90888"/>
                    </a:lnTo>
                    <a:lnTo>
                      <a:pt x="42649" y="49390"/>
                    </a:lnTo>
                    <a:cubicBezTo>
                      <a:pt x="42649" y="43789"/>
                      <a:pt x="41372" y="39716"/>
                      <a:pt x="39074" y="37170"/>
                    </a:cubicBezTo>
                    <a:cubicBezTo>
                      <a:pt x="36520" y="34624"/>
                      <a:pt x="33200" y="33351"/>
                      <a:pt x="28858" y="33351"/>
                    </a:cubicBezTo>
                    <a:cubicBezTo>
                      <a:pt x="25538" y="33351"/>
                      <a:pt x="22474" y="34115"/>
                      <a:pt x="19409" y="35897"/>
                    </a:cubicBezTo>
                    <a:cubicBezTo>
                      <a:pt x="16600" y="37679"/>
                      <a:pt x="14301" y="39970"/>
                      <a:pt x="13025" y="42771"/>
                    </a:cubicBezTo>
                    <a:cubicBezTo>
                      <a:pt x="11748" y="45826"/>
                      <a:pt x="11237" y="49899"/>
                      <a:pt x="11237" y="54991"/>
                    </a:cubicBezTo>
                    <a:lnTo>
                      <a:pt x="11237" y="91142"/>
                    </a:lnTo>
                    <a:lnTo>
                      <a:pt x="0" y="91142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" name="Freeform 101">
                <a:extLst>
                  <a:ext uri="{FF2B5EF4-FFF2-40B4-BE49-F238E27FC236}">
                    <a16:creationId xmlns:a16="http://schemas.microsoft.com/office/drawing/2014/main" id="{BC5EC87E-2A16-54DC-ECC1-C1514D1FC43D}"/>
                  </a:ext>
                </a:extLst>
              </p:cNvPr>
              <p:cNvSpPr/>
              <p:nvPr/>
            </p:nvSpPr>
            <p:spPr>
              <a:xfrm>
                <a:off x="11638456" y="6312582"/>
                <a:ext cx="11236" cy="91396"/>
              </a:xfrm>
              <a:custGeom>
                <a:avLst/>
                <a:gdLst>
                  <a:gd name="connsiteX0" fmla="*/ 0 w 11236"/>
                  <a:gd name="connsiteY0" fmla="*/ 12984 h 91396"/>
                  <a:gd name="connsiteX1" fmla="*/ 0 w 11236"/>
                  <a:gd name="connsiteY1" fmla="*/ 0 h 91396"/>
                  <a:gd name="connsiteX2" fmla="*/ 11237 w 11236"/>
                  <a:gd name="connsiteY2" fmla="*/ 0 h 91396"/>
                  <a:gd name="connsiteX3" fmla="*/ 11237 w 11236"/>
                  <a:gd name="connsiteY3" fmla="*/ 12984 h 91396"/>
                  <a:gd name="connsiteX4" fmla="*/ 0 w 11236"/>
                  <a:gd name="connsiteY4" fmla="*/ 12984 h 91396"/>
                  <a:gd name="connsiteX5" fmla="*/ 0 w 11236"/>
                  <a:gd name="connsiteY5" fmla="*/ 91397 h 91396"/>
                  <a:gd name="connsiteX6" fmla="*/ 0 w 11236"/>
                  <a:gd name="connsiteY6" fmla="*/ 25204 h 91396"/>
                  <a:gd name="connsiteX7" fmla="*/ 11237 w 11236"/>
                  <a:gd name="connsiteY7" fmla="*/ 25204 h 91396"/>
                  <a:gd name="connsiteX8" fmla="*/ 11237 w 11236"/>
                  <a:gd name="connsiteY8" fmla="*/ 91397 h 91396"/>
                  <a:gd name="connsiteX9" fmla="*/ 0 w 11236"/>
                  <a:gd name="connsiteY9" fmla="*/ 91397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236" h="91396">
                    <a:moveTo>
                      <a:pt x="0" y="12984"/>
                    </a:moveTo>
                    <a:lnTo>
                      <a:pt x="0" y="0"/>
                    </a:lnTo>
                    <a:lnTo>
                      <a:pt x="11237" y="0"/>
                    </a:lnTo>
                    <a:lnTo>
                      <a:pt x="11237" y="12984"/>
                    </a:lnTo>
                    <a:lnTo>
                      <a:pt x="0" y="12984"/>
                    </a:lnTo>
                    <a:close/>
                    <a:moveTo>
                      <a:pt x="0" y="91397"/>
                    </a:moveTo>
                    <a:lnTo>
                      <a:pt x="0" y="25204"/>
                    </a:lnTo>
                    <a:lnTo>
                      <a:pt x="11237" y="25204"/>
                    </a:lnTo>
                    <a:lnTo>
                      <a:pt x="11237" y="91397"/>
                    </a:lnTo>
                    <a:lnTo>
                      <a:pt x="0" y="91397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" name="Freeform 102">
                <a:extLst>
                  <a:ext uri="{FF2B5EF4-FFF2-40B4-BE49-F238E27FC236}">
                    <a16:creationId xmlns:a16="http://schemas.microsoft.com/office/drawing/2014/main" id="{A4C13067-45A7-9BD4-7A34-9F579320B640}"/>
                  </a:ext>
                </a:extLst>
              </p:cNvPr>
              <p:cNvSpPr/>
              <p:nvPr/>
            </p:nvSpPr>
            <p:spPr>
              <a:xfrm>
                <a:off x="11666804" y="6336259"/>
                <a:ext cx="53885" cy="67974"/>
              </a:xfrm>
              <a:custGeom>
                <a:avLst/>
                <a:gdLst>
                  <a:gd name="connsiteX0" fmla="*/ 0 w 53885"/>
                  <a:gd name="connsiteY0" fmla="*/ 67720 h 67974"/>
                  <a:gd name="connsiteX1" fmla="*/ 0 w 53885"/>
                  <a:gd name="connsiteY1" fmla="*/ 1528 h 67974"/>
                  <a:gd name="connsiteX2" fmla="*/ 10215 w 53885"/>
                  <a:gd name="connsiteY2" fmla="*/ 1528 h 67974"/>
                  <a:gd name="connsiteX3" fmla="*/ 10215 w 53885"/>
                  <a:gd name="connsiteY3" fmla="*/ 10947 h 67974"/>
                  <a:gd name="connsiteX4" fmla="*/ 31412 w 53885"/>
                  <a:gd name="connsiteY4" fmla="*/ 0 h 67974"/>
                  <a:gd name="connsiteX5" fmla="*/ 42394 w 53885"/>
                  <a:gd name="connsiteY5" fmla="*/ 2037 h 67974"/>
                  <a:gd name="connsiteX6" fmla="*/ 49800 w 53885"/>
                  <a:gd name="connsiteY6" fmla="*/ 7638 h 67974"/>
                  <a:gd name="connsiteX7" fmla="*/ 53375 w 53885"/>
                  <a:gd name="connsiteY7" fmla="*/ 16039 h 67974"/>
                  <a:gd name="connsiteX8" fmla="*/ 53886 w 53885"/>
                  <a:gd name="connsiteY8" fmla="*/ 26986 h 67974"/>
                  <a:gd name="connsiteX9" fmla="*/ 53886 w 53885"/>
                  <a:gd name="connsiteY9" fmla="*/ 67720 h 67974"/>
                  <a:gd name="connsiteX10" fmla="*/ 42649 w 53885"/>
                  <a:gd name="connsiteY10" fmla="*/ 67720 h 67974"/>
                  <a:gd name="connsiteX11" fmla="*/ 42649 w 53885"/>
                  <a:gd name="connsiteY11" fmla="*/ 27495 h 67974"/>
                  <a:gd name="connsiteX12" fmla="*/ 41372 w 53885"/>
                  <a:gd name="connsiteY12" fmla="*/ 17312 h 67974"/>
                  <a:gd name="connsiteX13" fmla="*/ 36775 w 53885"/>
                  <a:gd name="connsiteY13" fmla="*/ 11966 h 67974"/>
                  <a:gd name="connsiteX14" fmla="*/ 28858 w 53885"/>
                  <a:gd name="connsiteY14" fmla="*/ 9929 h 67974"/>
                  <a:gd name="connsiteX15" fmla="*/ 16344 w 53885"/>
                  <a:gd name="connsiteY15" fmla="*/ 14511 h 67974"/>
                  <a:gd name="connsiteX16" fmla="*/ 11237 w 53885"/>
                  <a:gd name="connsiteY16" fmla="*/ 31823 h 67974"/>
                  <a:gd name="connsiteX17" fmla="*/ 11237 w 53885"/>
                  <a:gd name="connsiteY17" fmla="*/ 67975 h 67974"/>
                  <a:gd name="connsiteX18" fmla="*/ 0 w 53885"/>
                  <a:gd name="connsiteY18" fmla="*/ 67975 h 6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3885" h="67974">
                    <a:moveTo>
                      <a:pt x="0" y="67720"/>
                    </a:moveTo>
                    <a:lnTo>
                      <a:pt x="0" y="1528"/>
                    </a:lnTo>
                    <a:lnTo>
                      <a:pt x="10215" y="1528"/>
                    </a:lnTo>
                    <a:lnTo>
                      <a:pt x="10215" y="10947"/>
                    </a:lnTo>
                    <a:cubicBezTo>
                      <a:pt x="15068" y="3564"/>
                      <a:pt x="22218" y="0"/>
                      <a:pt x="31412" y="0"/>
                    </a:cubicBezTo>
                    <a:cubicBezTo>
                      <a:pt x="35498" y="0"/>
                      <a:pt x="39074" y="764"/>
                      <a:pt x="42394" y="2037"/>
                    </a:cubicBezTo>
                    <a:cubicBezTo>
                      <a:pt x="45714" y="3564"/>
                      <a:pt x="48267" y="5346"/>
                      <a:pt x="49800" y="7638"/>
                    </a:cubicBezTo>
                    <a:cubicBezTo>
                      <a:pt x="51587" y="9929"/>
                      <a:pt x="52609" y="12729"/>
                      <a:pt x="53375" y="16039"/>
                    </a:cubicBezTo>
                    <a:cubicBezTo>
                      <a:pt x="53886" y="18076"/>
                      <a:pt x="53886" y="21640"/>
                      <a:pt x="53886" y="26986"/>
                    </a:cubicBezTo>
                    <a:lnTo>
                      <a:pt x="53886" y="67720"/>
                    </a:lnTo>
                    <a:lnTo>
                      <a:pt x="42649" y="67720"/>
                    </a:lnTo>
                    <a:lnTo>
                      <a:pt x="42649" y="27495"/>
                    </a:lnTo>
                    <a:cubicBezTo>
                      <a:pt x="42649" y="22913"/>
                      <a:pt x="42138" y="19603"/>
                      <a:pt x="41372" y="17312"/>
                    </a:cubicBezTo>
                    <a:cubicBezTo>
                      <a:pt x="40606" y="15021"/>
                      <a:pt x="39074" y="13239"/>
                      <a:pt x="36775" y="11966"/>
                    </a:cubicBezTo>
                    <a:cubicBezTo>
                      <a:pt x="34477" y="10693"/>
                      <a:pt x="31923" y="9929"/>
                      <a:pt x="28858" y="9929"/>
                    </a:cubicBezTo>
                    <a:cubicBezTo>
                      <a:pt x="24006" y="9929"/>
                      <a:pt x="19920" y="11456"/>
                      <a:pt x="16344" y="14511"/>
                    </a:cubicBezTo>
                    <a:cubicBezTo>
                      <a:pt x="12769" y="17567"/>
                      <a:pt x="11237" y="23167"/>
                      <a:pt x="11237" y="31823"/>
                    </a:cubicBezTo>
                    <a:lnTo>
                      <a:pt x="11237" y="67975"/>
                    </a:lnTo>
                    <a:lnTo>
                      <a:pt x="0" y="6797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" name="Freeform 103">
                <a:extLst>
                  <a:ext uri="{FF2B5EF4-FFF2-40B4-BE49-F238E27FC236}">
                    <a16:creationId xmlns:a16="http://schemas.microsoft.com/office/drawing/2014/main" id="{4327312F-B886-7679-671F-8B1DA211BDFC}"/>
                  </a:ext>
                </a:extLst>
              </p:cNvPr>
              <p:cNvSpPr/>
              <p:nvPr/>
            </p:nvSpPr>
            <p:spPr>
              <a:xfrm>
                <a:off x="11733714" y="6336004"/>
                <a:ext cx="58482" cy="94960"/>
              </a:xfrm>
              <a:custGeom>
                <a:avLst/>
                <a:gdLst>
                  <a:gd name="connsiteX0" fmla="*/ 2298 w 58482"/>
                  <a:gd name="connsiteY0" fmla="*/ 73321 h 94960"/>
                  <a:gd name="connsiteX1" fmla="*/ 13280 w 58482"/>
                  <a:gd name="connsiteY1" fmla="*/ 74849 h 94960"/>
                  <a:gd name="connsiteX2" fmla="*/ 17111 w 58482"/>
                  <a:gd name="connsiteY2" fmla="*/ 82232 h 94960"/>
                  <a:gd name="connsiteX3" fmla="*/ 28603 w 58482"/>
                  <a:gd name="connsiteY3" fmla="*/ 85287 h 94960"/>
                  <a:gd name="connsiteX4" fmla="*/ 40606 w 58482"/>
                  <a:gd name="connsiteY4" fmla="*/ 82232 h 94960"/>
                  <a:gd name="connsiteX5" fmla="*/ 46224 w 58482"/>
                  <a:gd name="connsiteY5" fmla="*/ 73576 h 94960"/>
                  <a:gd name="connsiteX6" fmla="*/ 46990 w 58482"/>
                  <a:gd name="connsiteY6" fmla="*/ 59319 h 94960"/>
                  <a:gd name="connsiteX7" fmla="*/ 28603 w 58482"/>
                  <a:gd name="connsiteY7" fmla="*/ 67975 h 94960"/>
                  <a:gd name="connsiteX8" fmla="*/ 7406 w 58482"/>
                  <a:gd name="connsiteY8" fmla="*/ 58046 h 94960"/>
                  <a:gd name="connsiteX9" fmla="*/ 0 w 58482"/>
                  <a:gd name="connsiteY9" fmla="*/ 34369 h 94960"/>
                  <a:gd name="connsiteX10" fmla="*/ 3320 w 58482"/>
                  <a:gd name="connsiteY10" fmla="*/ 16803 h 94960"/>
                  <a:gd name="connsiteX11" fmla="*/ 13280 w 58482"/>
                  <a:gd name="connsiteY11" fmla="*/ 4328 h 94960"/>
                  <a:gd name="connsiteX12" fmla="*/ 28603 w 58482"/>
                  <a:gd name="connsiteY12" fmla="*/ 0 h 94960"/>
                  <a:gd name="connsiteX13" fmla="*/ 48012 w 58482"/>
                  <a:gd name="connsiteY13" fmla="*/ 9420 h 94960"/>
                  <a:gd name="connsiteX14" fmla="*/ 48012 w 58482"/>
                  <a:gd name="connsiteY14" fmla="*/ 1528 h 94960"/>
                  <a:gd name="connsiteX15" fmla="*/ 58483 w 58482"/>
                  <a:gd name="connsiteY15" fmla="*/ 1528 h 94960"/>
                  <a:gd name="connsiteX16" fmla="*/ 58483 w 58482"/>
                  <a:gd name="connsiteY16" fmla="*/ 59064 h 94960"/>
                  <a:gd name="connsiteX17" fmla="*/ 55418 w 58482"/>
                  <a:gd name="connsiteY17" fmla="*/ 80959 h 94960"/>
                  <a:gd name="connsiteX18" fmla="*/ 45458 w 58482"/>
                  <a:gd name="connsiteY18" fmla="*/ 91142 h 94960"/>
                  <a:gd name="connsiteX19" fmla="*/ 28603 w 58482"/>
                  <a:gd name="connsiteY19" fmla="*/ 94961 h 94960"/>
                  <a:gd name="connsiteX20" fmla="*/ 9449 w 58482"/>
                  <a:gd name="connsiteY20" fmla="*/ 89615 h 94960"/>
                  <a:gd name="connsiteX21" fmla="*/ 2298 w 58482"/>
                  <a:gd name="connsiteY21" fmla="*/ 73321 h 94960"/>
                  <a:gd name="connsiteX22" fmla="*/ 11492 w 58482"/>
                  <a:gd name="connsiteY22" fmla="*/ 33605 h 94960"/>
                  <a:gd name="connsiteX23" fmla="*/ 16600 w 58482"/>
                  <a:gd name="connsiteY23" fmla="*/ 52700 h 94960"/>
                  <a:gd name="connsiteX24" fmla="*/ 29624 w 58482"/>
                  <a:gd name="connsiteY24" fmla="*/ 58555 h 94960"/>
                  <a:gd name="connsiteX25" fmla="*/ 42649 w 58482"/>
                  <a:gd name="connsiteY25" fmla="*/ 52700 h 94960"/>
                  <a:gd name="connsiteX26" fmla="*/ 48012 w 58482"/>
                  <a:gd name="connsiteY26" fmla="*/ 34115 h 94960"/>
                  <a:gd name="connsiteX27" fmla="*/ 42649 w 58482"/>
                  <a:gd name="connsiteY27" fmla="*/ 15784 h 94960"/>
                  <a:gd name="connsiteX28" fmla="*/ 29624 w 58482"/>
                  <a:gd name="connsiteY28" fmla="*/ 9674 h 94960"/>
                  <a:gd name="connsiteX29" fmla="*/ 16855 w 58482"/>
                  <a:gd name="connsiteY29" fmla="*/ 15784 h 94960"/>
                  <a:gd name="connsiteX30" fmla="*/ 11492 w 58482"/>
                  <a:gd name="connsiteY30" fmla="*/ 33605 h 94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482" h="94960">
                    <a:moveTo>
                      <a:pt x="2298" y="73321"/>
                    </a:moveTo>
                    <a:lnTo>
                      <a:pt x="13280" y="74849"/>
                    </a:lnTo>
                    <a:cubicBezTo>
                      <a:pt x="13791" y="78158"/>
                      <a:pt x="15068" y="80704"/>
                      <a:pt x="17111" y="82232"/>
                    </a:cubicBezTo>
                    <a:cubicBezTo>
                      <a:pt x="19920" y="84268"/>
                      <a:pt x="23751" y="85287"/>
                      <a:pt x="28603" y="85287"/>
                    </a:cubicBezTo>
                    <a:cubicBezTo>
                      <a:pt x="33711" y="85287"/>
                      <a:pt x="37797" y="84268"/>
                      <a:pt x="40606" y="82232"/>
                    </a:cubicBezTo>
                    <a:cubicBezTo>
                      <a:pt x="43415" y="80195"/>
                      <a:pt x="45458" y="77140"/>
                      <a:pt x="46224" y="73576"/>
                    </a:cubicBezTo>
                    <a:cubicBezTo>
                      <a:pt x="46735" y="71284"/>
                      <a:pt x="46990" y="66447"/>
                      <a:pt x="46990" y="59319"/>
                    </a:cubicBezTo>
                    <a:cubicBezTo>
                      <a:pt x="42138" y="65174"/>
                      <a:pt x="36009" y="67975"/>
                      <a:pt x="28603" y="67975"/>
                    </a:cubicBezTo>
                    <a:cubicBezTo>
                      <a:pt x="19409" y="67975"/>
                      <a:pt x="12514" y="64665"/>
                      <a:pt x="7406" y="58046"/>
                    </a:cubicBezTo>
                    <a:cubicBezTo>
                      <a:pt x="2298" y="51427"/>
                      <a:pt x="0" y="43534"/>
                      <a:pt x="0" y="34369"/>
                    </a:cubicBezTo>
                    <a:cubicBezTo>
                      <a:pt x="0" y="28005"/>
                      <a:pt x="1022" y="22149"/>
                      <a:pt x="3320" y="16803"/>
                    </a:cubicBezTo>
                    <a:cubicBezTo>
                      <a:pt x="5618" y="11456"/>
                      <a:pt x="8938" y="7383"/>
                      <a:pt x="13280" y="4328"/>
                    </a:cubicBezTo>
                    <a:cubicBezTo>
                      <a:pt x="17621" y="1528"/>
                      <a:pt x="22729" y="0"/>
                      <a:pt x="28603" y="0"/>
                    </a:cubicBezTo>
                    <a:cubicBezTo>
                      <a:pt x="36520" y="0"/>
                      <a:pt x="42904" y="3055"/>
                      <a:pt x="48012" y="9420"/>
                    </a:cubicBezTo>
                    <a:lnTo>
                      <a:pt x="48012" y="1528"/>
                    </a:lnTo>
                    <a:lnTo>
                      <a:pt x="58483" y="1528"/>
                    </a:lnTo>
                    <a:lnTo>
                      <a:pt x="58483" y="59064"/>
                    </a:lnTo>
                    <a:cubicBezTo>
                      <a:pt x="58483" y="69248"/>
                      <a:pt x="57461" y="76631"/>
                      <a:pt x="55418" y="80959"/>
                    </a:cubicBezTo>
                    <a:cubicBezTo>
                      <a:pt x="53375" y="85287"/>
                      <a:pt x="50055" y="88596"/>
                      <a:pt x="45458" y="91142"/>
                    </a:cubicBezTo>
                    <a:cubicBezTo>
                      <a:pt x="40861" y="93688"/>
                      <a:pt x="35243" y="94961"/>
                      <a:pt x="28603" y="94961"/>
                    </a:cubicBezTo>
                    <a:cubicBezTo>
                      <a:pt x="20686" y="94961"/>
                      <a:pt x="14301" y="93179"/>
                      <a:pt x="9449" y="89615"/>
                    </a:cubicBezTo>
                    <a:cubicBezTo>
                      <a:pt x="4342" y="85796"/>
                      <a:pt x="2043" y="80450"/>
                      <a:pt x="2298" y="73321"/>
                    </a:cubicBezTo>
                    <a:close/>
                    <a:moveTo>
                      <a:pt x="11492" y="33605"/>
                    </a:moveTo>
                    <a:cubicBezTo>
                      <a:pt x="11492" y="42261"/>
                      <a:pt x="13280" y="48626"/>
                      <a:pt x="16600" y="52700"/>
                    </a:cubicBezTo>
                    <a:cubicBezTo>
                      <a:pt x="20175" y="56773"/>
                      <a:pt x="24261" y="58555"/>
                      <a:pt x="29624" y="58555"/>
                    </a:cubicBezTo>
                    <a:cubicBezTo>
                      <a:pt x="34732" y="58555"/>
                      <a:pt x="39074" y="56518"/>
                      <a:pt x="42649" y="52700"/>
                    </a:cubicBezTo>
                    <a:cubicBezTo>
                      <a:pt x="46224" y="48626"/>
                      <a:pt x="48012" y="42516"/>
                      <a:pt x="48012" y="34115"/>
                    </a:cubicBezTo>
                    <a:cubicBezTo>
                      <a:pt x="48012" y="25968"/>
                      <a:pt x="46224" y="19858"/>
                      <a:pt x="42649" y="15784"/>
                    </a:cubicBezTo>
                    <a:cubicBezTo>
                      <a:pt x="39074" y="11711"/>
                      <a:pt x="34732" y="9674"/>
                      <a:pt x="29624" y="9674"/>
                    </a:cubicBezTo>
                    <a:cubicBezTo>
                      <a:pt x="24517" y="9674"/>
                      <a:pt x="20431" y="11711"/>
                      <a:pt x="16855" y="15784"/>
                    </a:cubicBezTo>
                    <a:cubicBezTo>
                      <a:pt x="13280" y="19603"/>
                      <a:pt x="11492" y="25713"/>
                      <a:pt x="11492" y="33605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" name="Freeform 104">
                <a:extLst>
                  <a:ext uri="{FF2B5EF4-FFF2-40B4-BE49-F238E27FC236}">
                    <a16:creationId xmlns:a16="http://schemas.microsoft.com/office/drawing/2014/main" id="{0850630B-D6CD-1E2E-46E5-9B6A73E1FD93}"/>
                  </a:ext>
                </a:extLst>
              </p:cNvPr>
              <p:cNvSpPr/>
              <p:nvPr/>
            </p:nvSpPr>
            <p:spPr>
              <a:xfrm>
                <a:off x="11802923" y="6314874"/>
                <a:ext cx="32178" cy="89869"/>
              </a:xfrm>
              <a:custGeom>
                <a:avLst/>
                <a:gdLst>
                  <a:gd name="connsiteX0" fmla="*/ 30646 w 32178"/>
                  <a:gd name="connsiteY0" fmla="*/ 78922 h 89869"/>
                  <a:gd name="connsiteX1" fmla="*/ 32178 w 32178"/>
                  <a:gd name="connsiteY1" fmla="*/ 88851 h 89869"/>
                  <a:gd name="connsiteX2" fmla="*/ 23751 w 32178"/>
                  <a:gd name="connsiteY2" fmla="*/ 89869 h 89869"/>
                  <a:gd name="connsiteX3" fmla="*/ 14301 w 32178"/>
                  <a:gd name="connsiteY3" fmla="*/ 87833 h 89869"/>
                  <a:gd name="connsiteX4" fmla="*/ 9449 w 32178"/>
                  <a:gd name="connsiteY4" fmla="*/ 82741 h 89869"/>
                  <a:gd name="connsiteX5" fmla="*/ 8172 w 32178"/>
                  <a:gd name="connsiteY5" fmla="*/ 69502 h 89869"/>
                  <a:gd name="connsiteX6" fmla="*/ 8172 w 32178"/>
                  <a:gd name="connsiteY6" fmla="*/ 31569 h 89869"/>
                  <a:gd name="connsiteX7" fmla="*/ 0 w 32178"/>
                  <a:gd name="connsiteY7" fmla="*/ 31569 h 89869"/>
                  <a:gd name="connsiteX8" fmla="*/ 0 w 32178"/>
                  <a:gd name="connsiteY8" fmla="*/ 22913 h 89869"/>
                  <a:gd name="connsiteX9" fmla="*/ 8172 w 32178"/>
                  <a:gd name="connsiteY9" fmla="*/ 22913 h 89869"/>
                  <a:gd name="connsiteX10" fmla="*/ 8172 w 32178"/>
                  <a:gd name="connsiteY10" fmla="*/ 6619 h 89869"/>
                  <a:gd name="connsiteX11" fmla="*/ 19409 w 32178"/>
                  <a:gd name="connsiteY11" fmla="*/ 0 h 89869"/>
                  <a:gd name="connsiteX12" fmla="*/ 19409 w 32178"/>
                  <a:gd name="connsiteY12" fmla="*/ 23167 h 89869"/>
                  <a:gd name="connsiteX13" fmla="*/ 30646 w 32178"/>
                  <a:gd name="connsiteY13" fmla="*/ 23167 h 89869"/>
                  <a:gd name="connsiteX14" fmla="*/ 30646 w 32178"/>
                  <a:gd name="connsiteY14" fmla="*/ 31823 h 89869"/>
                  <a:gd name="connsiteX15" fmla="*/ 19409 w 32178"/>
                  <a:gd name="connsiteY15" fmla="*/ 31823 h 89869"/>
                  <a:gd name="connsiteX16" fmla="*/ 19409 w 32178"/>
                  <a:gd name="connsiteY16" fmla="*/ 70521 h 89869"/>
                  <a:gd name="connsiteX17" fmla="*/ 19920 w 32178"/>
                  <a:gd name="connsiteY17" fmla="*/ 76631 h 89869"/>
                  <a:gd name="connsiteX18" fmla="*/ 21963 w 32178"/>
                  <a:gd name="connsiteY18" fmla="*/ 78922 h 89869"/>
                  <a:gd name="connsiteX19" fmla="*/ 25794 w 32178"/>
                  <a:gd name="connsiteY19" fmla="*/ 79686 h 89869"/>
                  <a:gd name="connsiteX20" fmla="*/ 30646 w 32178"/>
                  <a:gd name="connsiteY20" fmla="*/ 78922 h 89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2178" h="89869">
                    <a:moveTo>
                      <a:pt x="30646" y="78922"/>
                    </a:moveTo>
                    <a:lnTo>
                      <a:pt x="32178" y="88851"/>
                    </a:lnTo>
                    <a:cubicBezTo>
                      <a:pt x="29114" y="89615"/>
                      <a:pt x="26304" y="89869"/>
                      <a:pt x="23751" y="89869"/>
                    </a:cubicBezTo>
                    <a:cubicBezTo>
                      <a:pt x="19664" y="89869"/>
                      <a:pt x="16600" y="89105"/>
                      <a:pt x="14301" y="87833"/>
                    </a:cubicBezTo>
                    <a:cubicBezTo>
                      <a:pt x="12003" y="86560"/>
                      <a:pt x="10471" y="84777"/>
                      <a:pt x="9449" y="82741"/>
                    </a:cubicBezTo>
                    <a:cubicBezTo>
                      <a:pt x="8428" y="80704"/>
                      <a:pt x="8172" y="76122"/>
                      <a:pt x="8172" y="69502"/>
                    </a:cubicBezTo>
                    <a:lnTo>
                      <a:pt x="8172" y="31569"/>
                    </a:lnTo>
                    <a:lnTo>
                      <a:pt x="0" y="31569"/>
                    </a:lnTo>
                    <a:lnTo>
                      <a:pt x="0" y="22913"/>
                    </a:lnTo>
                    <a:lnTo>
                      <a:pt x="8172" y="22913"/>
                    </a:lnTo>
                    <a:lnTo>
                      <a:pt x="8172" y="6619"/>
                    </a:lnTo>
                    <a:lnTo>
                      <a:pt x="19409" y="0"/>
                    </a:lnTo>
                    <a:lnTo>
                      <a:pt x="19409" y="23167"/>
                    </a:lnTo>
                    <a:lnTo>
                      <a:pt x="30646" y="23167"/>
                    </a:lnTo>
                    <a:lnTo>
                      <a:pt x="30646" y="31823"/>
                    </a:lnTo>
                    <a:lnTo>
                      <a:pt x="19409" y="31823"/>
                    </a:lnTo>
                    <a:lnTo>
                      <a:pt x="19409" y="70521"/>
                    </a:lnTo>
                    <a:cubicBezTo>
                      <a:pt x="19409" y="73830"/>
                      <a:pt x="19664" y="75867"/>
                      <a:pt x="19920" y="76631"/>
                    </a:cubicBezTo>
                    <a:cubicBezTo>
                      <a:pt x="20431" y="77649"/>
                      <a:pt x="20941" y="78158"/>
                      <a:pt x="21963" y="78922"/>
                    </a:cubicBezTo>
                    <a:cubicBezTo>
                      <a:pt x="22984" y="79431"/>
                      <a:pt x="24261" y="79686"/>
                      <a:pt x="25794" y="79686"/>
                    </a:cubicBezTo>
                    <a:cubicBezTo>
                      <a:pt x="27071" y="79431"/>
                      <a:pt x="28603" y="79431"/>
                      <a:pt x="30646" y="78922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" name="Freeform 105">
                <a:extLst>
                  <a:ext uri="{FF2B5EF4-FFF2-40B4-BE49-F238E27FC236}">
                    <a16:creationId xmlns:a16="http://schemas.microsoft.com/office/drawing/2014/main" id="{651EB948-5165-6CC6-7484-E07A4C749410}"/>
                  </a:ext>
                </a:extLst>
              </p:cNvPr>
              <p:cNvSpPr/>
              <p:nvPr/>
            </p:nvSpPr>
            <p:spPr>
              <a:xfrm>
                <a:off x="11840464" y="6336259"/>
                <a:ext cx="62058" cy="69247"/>
              </a:xfrm>
              <a:custGeom>
                <a:avLst/>
                <a:gdLst>
                  <a:gd name="connsiteX0" fmla="*/ 0 w 62058"/>
                  <a:gd name="connsiteY0" fmla="*/ 34624 h 69247"/>
                  <a:gd name="connsiteX1" fmla="*/ 10215 w 62058"/>
                  <a:gd name="connsiteY1" fmla="*/ 7383 h 69247"/>
                  <a:gd name="connsiteX2" fmla="*/ 31157 w 62058"/>
                  <a:gd name="connsiteY2" fmla="*/ 0 h 69247"/>
                  <a:gd name="connsiteX3" fmla="*/ 53375 w 62058"/>
                  <a:gd name="connsiteY3" fmla="*/ 8911 h 69247"/>
                  <a:gd name="connsiteX4" fmla="*/ 62058 w 62058"/>
                  <a:gd name="connsiteY4" fmla="*/ 33605 h 69247"/>
                  <a:gd name="connsiteX5" fmla="*/ 58227 w 62058"/>
                  <a:gd name="connsiteY5" fmla="*/ 53718 h 69247"/>
                  <a:gd name="connsiteX6" fmla="*/ 46990 w 62058"/>
                  <a:gd name="connsiteY6" fmla="*/ 65174 h 69247"/>
                  <a:gd name="connsiteX7" fmla="*/ 30901 w 62058"/>
                  <a:gd name="connsiteY7" fmla="*/ 69248 h 69247"/>
                  <a:gd name="connsiteX8" fmla="*/ 8428 w 62058"/>
                  <a:gd name="connsiteY8" fmla="*/ 60337 h 69247"/>
                  <a:gd name="connsiteX9" fmla="*/ 0 w 62058"/>
                  <a:gd name="connsiteY9" fmla="*/ 34624 h 69247"/>
                  <a:gd name="connsiteX10" fmla="*/ 11492 w 62058"/>
                  <a:gd name="connsiteY10" fmla="*/ 34624 h 69247"/>
                  <a:gd name="connsiteX11" fmla="*/ 17111 w 62058"/>
                  <a:gd name="connsiteY11" fmla="*/ 53718 h 69247"/>
                  <a:gd name="connsiteX12" fmla="*/ 31157 w 62058"/>
                  <a:gd name="connsiteY12" fmla="*/ 60083 h 69247"/>
                  <a:gd name="connsiteX13" fmla="*/ 45203 w 62058"/>
                  <a:gd name="connsiteY13" fmla="*/ 53718 h 69247"/>
                  <a:gd name="connsiteX14" fmla="*/ 50821 w 62058"/>
                  <a:gd name="connsiteY14" fmla="*/ 34369 h 69247"/>
                  <a:gd name="connsiteX15" fmla="*/ 45203 w 62058"/>
                  <a:gd name="connsiteY15" fmla="*/ 15784 h 69247"/>
                  <a:gd name="connsiteX16" fmla="*/ 31412 w 62058"/>
                  <a:gd name="connsiteY16" fmla="*/ 9420 h 69247"/>
                  <a:gd name="connsiteX17" fmla="*/ 17366 w 62058"/>
                  <a:gd name="connsiteY17" fmla="*/ 15784 h 69247"/>
                  <a:gd name="connsiteX18" fmla="*/ 11492 w 62058"/>
                  <a:gd name="connsiteY18" fmla="*/ 34624 h 69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2058" h="69247">
                    <a:moveTo>
                      <a:pt x="0" y="34624"/>
                    </a:moveTo>
                    <a:cubicBezTo>
                      <a:pt x="0" y="22404"/>
                      <a:pt x="3320" y="13239"/>
                      <a:pt x="10215" y="7383"/>
                    </a:cubicBezTo>
                    <a:cubicBezTo>
                      <a:pt x="15834" y="2546"/>
                      <a:pt x="22984" y="0"/>
                      <a:pt x="31157" y="0"/>
                    </a:cubicBezTo>
                    <a:cubicBezTo>
                      <a:pt x="40351" y="0"/>
                      <a:pt x="47757" y="3055"/>
                      <a:pt x="53375" y="8911"/>
                    </a:cubicBezTo>
                    <a:cubicBezTo>
                      <a:pt x="59249" y="14766"/>
                      <a:pt x="62058" y="23167"/>
                      <a:pt x="62058" y="33605"/>
                    </a:cubicBezTo>
                    <a:cubicBezTo>
                      <a:pt x="62058" y="42007"/>
                      <a:pt x="60781" y="48881"/>
                      <a:pt x="58227" y="53718"/>
                    </a:cubicBezTo>
                    <a:cubicBezTo>
                      <a:pt x="55673" y="58555"/>
                      <a:pt x="51843" y="62374"/>
                      <a:pt x="46990" y="65174"/>
                    </a:cubicBezTo>
                    <a:cubicBezTo>
                      <a:pt x="42138" y="67975"/>
                      <a:pt x="36775" y="69248"/>
                      <a:pt x="30901" y="69248"/>
                    </a:cubicBezTo>
                    <a:cubicBezTo>
                      <a:pt x="21708" y="69248"/>
                      <a:pt x="14046" y="66193"/>
                      <a:pt x="8428" y="60337"/>
                    </a:cubicBezTo>
                    <a:cubicBezTo>
                      <a:pt x="2809" y="54227"/>
                      <a:pt x="0" y="45826"/>
                      <a:pt x="0" y="34624"/>
                    </a:cubicBezTo>
                    <a:close/>
                    <a:moveTo>
                      <a:pt x="11492" y="34624"/>
                    </a:moveTo>
                    <a:cubicBezTo>
                      <a:pt x="11492" y="43025"/>
                      <a:pt x="13280" y="49390"/>
                      <a:pt x="17111" y="53718"/>
                    </a:cubicBezTo>
                    <a:cubicBezTo>
                      <a:pt x="20686" y="58046"/>
                      <a:pt x="25538" y="60083"/>
                      <a:pt x="31157" y="60083"/>
                    </a:cubicBezTo>
                    <a:cubicBezTo>
                      <a:pt x="36775" y="60083"/>
                      <a:pt x="41372" y="58046"/>
                      <a:pt x="45203" y="53718"/>
                    </a:cubicBezTo>
                    <a:cubicBezTo>
                      <a:pt x="49034" y="49390"/>
                      <a:pt x="50821" y="43025"/>
                      <a:pt x="50821" y="34369"/>
                    </a:cubicBezTo>
                    <a:cubicBezTo>
                      <a:pt x="50821" y="26222"/>
                      <a:pt x="49034" y="20112"/>
                      <a:pt x="45203" y="15784"/>
                    </a:cubicBezTo>
                    <a:cubicBezTo>
                      <a:pt x="41372" y="11456"/>
                      <a:pt x="36775" y="9420"/>
                      <a:pt x="31412" y="9420"/>
                    </a:cubicBezTo>
                    <a:cubicBezTo>
                      <a:pt x="25794" y="9420"/>
                      <a:pt x="21197" y="11456"/>
                      <a:pt x="17366" y="15784"/>
                    </a:cubicBezTo>
                    <a:cubicBezTo>
                      <a:pt x="13280" y="19858"/>
                      <a:pt x="11492" y="26222"/>
                      <a:pt x="11492" y="34624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7" name="Freeform 106">
                <a:extLst>
                  <a:ext uri="{FF2B5EF4-FFF2-40B4-BE49-F238E27FC236}">
                    <a16:creationId xmlns:a16="http://schemas.microsoft.com/office/drawing/2014/main" id="{96DFF8F9-342C-B6E8-5D80-7A4DCA87B4C4}"/>
                  </a:ext>
                </a:extLst>
              </p:cNvPr>
              <p:cNvSpPr/>
              <p:nvPr/>
            </p:nvSpPr>
            <p:spPr>
              <a:xfrm>
                <a:off x="11915547" y="6336259"/>
                <a:ext cx="53885" cy="67974"/>
              </a:xfrm>
              <a:custGeom>
                <a:avLst/>
                <a:gdLst>
                  <a:gd name="connsiteX0" fmla="*/ 0 w 53885"/>
                  <a:gd name="connsiteY0" fmla="*/ 67720 h 67974"/>
                  <a:gd name="connsiteX1" fmla="*/ 0 w 53885"/>
                  <a:gd name="connsiteY1" fmla="*/ 1528 h 67974"/>
                  <a:gd name="connsiteX2" fmla="*/ 10215 w 53885"/>
                  <a:gd name="connsiteY2" fmla="*/ 1528 h 67974"/>
                  <a:gd name="connsiteX3" fmla="*/ 10215 w 53885"/>
                  <a:gd name="connsiteY3" fmla="*/ 10947 h 67974"/>
                  <a:gd name="connsiteX4" fmla="*/ 31412 w 53885"/>
                  <a:gd name="connsiteY4" fmla="*/ 0 h 67974"/>
                  <a:gd name="connsiteX5" fmla="*/ 42394 w 53885"/>
                  <a:gd name="connsiteY5" fmla="*/ 2037 h 67974"/>
                  <a:gd name="connsiteX6" fmla="*/ 49800 w 53885"/>
                  <a:gd name="connsiteY6" fmla="*/ 7638 h 67974"/>
                  <a:gd name="connsiteX7" fmla="*/ 53375 w 53885"/>
                  <a:gd name="connsiteY7" fmla="*/ 16039 h 67974"/>
                  <a:gd name="connsiteX8" fmla="*/ 53886 w 53885"/>
                  <a:gd name="connsiteY8" fmla="*/ 26986 h 67974"/>
                  <a:gd name="connsiteX9" fmla="*/ 53886 w 53885"/>
                  <a:gd name="connsiteY9" fmla="*/ 67720 h 67974"/>
                  <a:gd name="connsiteX10" fmla="*/ 42649 w 53885"/>
                  <a:gd name="connsiteY10" fmla="*/ 67720 h 67974"/>
                  <a:gd name="connsiteX11" fmla="*/ 42649 w 53885"/>
                  <a:gd name="connsiteY11" fmla="*/ 27495 h 67974"/>
                  <a:gd name="connsiteX12" fmla="*/ 41372 w 53885"/>
                  <a:gd name="connsiteY12" fmla="*/ 17312 h 67974"/>
                  <a:gd name="connsiteX13" fmla="*/ 36775 w 53885"/>
                  <a:gd name="connsiteY13" fmla="*/ 11966 h 67974"/>
                  <a:gd name="connsiteX14" fmla="*/ 28858 w 53885"/>
                  <a:gd name="connsiteY14" fmla="*/ 9929 h 67974"/>
                  <a:gd name="connsiteX15" fmla="*/ 16345 w 53885"/>
                  <a:gd name="connsiteY15" fmla="*/ 14511 h 67974"/>
                  <a:gd name="connsiteX16" fmla="*/ 11237 w 53885"/>
                  <a:gd name="connsiteY16" fmla="*/ 31823 h 67974"/>
                  <a:gd name="connsiteX17" fmla="*/ 11237 w 53885"/>
                  <a:gd name="connsiteY17" fmla="*/ 67975 h 67974"/>
                  <a:gd name="connsiteX18" fmla="*/ 0 w 53885"/>
                  <a:gd name="connsiteY18" fmla="*/ 67975 h 6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3885" h="67974">
                    <a:moveTo>
                      <a:pt x="0" y="67720"/>
                    </a:moveTo>
                    <a:lnTo>
                      <a:pt x="0" y="1528"/>
                    </a:lnTo>
                    <a:lnTo>
                      <a:pt x="10215" y="1528"/>
                    </a:lnTo>
                    <a:lnTo>
                      <a:pt x="10215" y="10947"/>
                    </a:lnTo>
                    <a:cubicBezTo>
                      <a:pt x="15068" y="3564"/>
                      <a:pt x="22218" y="0"/>
                      <a:pt x="31412" y="0"/>
                    </a:cubicBezTo>
                    <a:cubicBezTo>
                      <a:pt x="35498" y="0"/>
                      <a:pt x="39074" y="764"/>
                      <a:pt x="42394" y="2037"/>
                    </a:cubicBezTo>
                    <a:cubicBezTo>
                      <a:pt x="45714" y="3564"/>
                      <a:pt x="48267" y="5346"/>
                      <a:pt x="49800" y="7638"/>
                    </a:cubicBezTo>
                    <a:cubicBezTo>
                      <a:pt x="51587" y="9929"/>
                      <a:pt x="52609" y="12729"/>
                      <a:pt x="53375" y="16039"/>
                    </a:cubicBezTo>
                    <a:cubicBezTo>
                      <a:pt x="53886" y="18076"/>
                      <a:pt x="53886" y="21640"/>
                      <a:pt x="53886" y="26986"/>
                    </a:cubicBezTo>
                    <a:lnTo>
                      <a:pt x="53886" y="67720"/>
                    </a:lnTo>
                    <a:lnTo>
                      <a:pt x="42649" y="67720"/>
                    </a:lnTo>
                    <a:lnTo>
                      <a:pt x="42649" y="27495"/>
                    </a:lnTo>
                    <a:cubicBezTo>
                      <a:pt x="42649" y="22913"/>
                      <a:pt x="42138" y="19603"/>
                      <a:pt x="41372" y="17312"/>
                    </a:cubicBezTo>
                    <a:cubicBezTo>
                      <a:pt x="40606" y="15021"/>
                      <a:pt x="39074" y="13239"/>
                      <a:pt x="36775" y="11966"/>
                    </a:cubicBezTo>
                    <a:cubicBezTo>
                      <a:pt x="34477" y="10693"/>
                      <a:pt x="31923" y="9929"/>
                      <a:pt x="28858" y="9929"/>
                    </a:cubicBezTo>
                    <a:cubicBezTo>
                      <a:pt x="24006" y="9929"/>
                      <a:pt x="19920" y="11456"/>
                      <a:pt x="16345" y="14511"/>
                    </a:cubicBezTo>
                    <a:cubicBezTo>
                      <a:pt x="12769" y="17567"/>
                      <a:pt x="11237" y="23167"/>
                      <a:pt x="11237" y="31823"/>
                    </a:cubicBezTo>
                    <a:lnTo>
                      <a:pt x="11237" y="67975"/>
                    </a:lnTo>
                    <a:lnTo>
                      <a:pt x="0" y="6797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3" name="Graphic 10">
              <a:extLst>
                <a:ext uri="{FF2B5EF4-FFF2-40B4-BE49-F238E27FC236}">
                  <a16:creationId xmlns:a16="http://schemas.microsoft.com/office/drawing/2014/main" id="{2FFC0AA5-E95A-A0CF-18B6-F498E1A4E4D0}"/>
                </a:ext>
              </a:extLst>
            </p:cNvPr>
            <p:cNvGrpSpPr/>
            <p:nvPr/>
          </p:nvGrpSpPr>
          <p:grpSpPr>
            <a:xfrm>
              <a:off x="11308246" y="6430711"/>
              <a:ext cx="443855" cy="92924"/>
              <a:chOff x="11308246" y="6430711"/>
              <a:chExt cx="443855" cy="92924"/>
            </a:xfrm>
            <a:grpFill/>
          </p:grpSpPr>
          <p:sp>
            <p:nvSpPr>
              <p:cNvPr id="90" name="Freeform 89">
                <a:extLst>
                  <a:ext uri="{FF2B5EF4-FFF2-40B4-BE49-F238E27FC236}">
                    <a16:creationId xmlns:a16="http://schemas.microsoft.com/office/drawing/2014/main" id="{B75A446D-E7CC-BBD9-D787-7469937467C7}"/>
                  </a:ext>
                </a:extLst>
              </p:cNvPr>
              <p:cNvSpPr/>
              <p:nvPr/>
            </p:nvSpPr>
            <p:spPr>
              <a:xfrm>
                <a:off x="11308246" y="6430711"/>
                <a:ext cx="85553" cy="91396"/>
              </a:xfrm>
              <a:custGeom>
                <a:avLst/>
                <a:gdLst>
                  <a:gd name="connsiteX0" fmla="*/ 0 w 85553"/>
                  <a:gd name="connsiteY0" fmla="*/ 91397 h 91396"/>
                  <a:gd name="connsiteX1" fmla="*/ 34987 w 85553"/>
                  <a:gd name="connsiteY1" fmla="*/ 0 h 91396"/>
                  <a:gd name="connsiteX2" fmla="*/ 48012 w 85553"/>
                  <a:gd name="connsiteY2" fmla="*/ 0 h 91396"/>
                  <a:gd name="connsiteX3" fmla="*/ 85553 w 85553"/>
                  <a:gd name="connsiteY3" fmla="*/ 91142 h 91396"/>
                  <a:gd name="connsiteX4" fmla="*/ 71763 w 85553"/>
                  <a:gd name="connsiteY4" fmla="*/ 91142 h 91396"/>
                  <a:gd name="connsiteX5" fmla="*/ 61037 w 85553"/>
                  <a:gd name="connsiteY5" fmla="*/ 63647 h 91396"/>
                  <a:gd name="connsiteX6" fmla="*/ 22729 w 85553"/>
                  <a:gd name="connsiteY6" fmla="*/ 63647 h 91396"/>
                  <a:gd name="connsiteX7" fmla="*/ 12769 w 85553"/>
                  <a:gd name="connsiteY7" fmla="*/ 91397 h 91396"/>
                  <a:gd name="connsiteX8" fmla="*/ 0 w 85553"/>
                  <a:gd name="connsiteY8" fmla="*/ 91397 h 91396"/>
                  <a:gd name="connsiteX9" fmla="*/ 26304 w 85553"/>
                  <a:gd name="connsiteY9" fmla="*/ 53972 h 91396"/>
                  <a:gd name="connsiteX10" fmla="*/ 57206 w 85553"/>
                  <a:gd name="connsiteY10" fmla="*/ 53972 h 91396"/>
                  <a:gd name="connsiteX11" fmla="*/ 47757 w 85553"/>
                  <a:gd name="connsiteY11" fmla="*/ 28768 h 91396"/>
                  <a:gd name="connsiteX12" fmla="*/ 41372 w 85553"/>
                  <a:gd name="connsiteY12" fmla="*/ 9929 h 91396"/>
                  <a:gd name="connsiteX13" fmla="*/ 36520 w 85553"/>
                  <a:gd name="connsiteY13" fmla="*/ 27241 h 91396"/>
                  <a:gd name="connsiteX14" fmla="*/ 26304 w 85553"/>
                  <a:gd name="connsiteY14" fmla="*/ 53972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85553" h="91396">
                    <a:moveTo>
                      <a:pt x="0" y="91397"/>
                    </a:moveTo>
                    <a:lnTo>
                      <a:pt x="34987" y="0"/>
                    </a:lnTo>
                    <a:lnTo>
                      <a:pt x="48012" y="0"/>
                    </a:lnTo>
                    <a:lnTo>
                      <a:pt x="85553" y="91142"/>
                    </a:lnTo>
                    <a:lnTo>
                      <a:pt x="71763" y="91142"/>
                    </a:lnTo>
                    <a:lnTo>
                      <a:pt x="61037" y="63647"/>
                    </a:lnTo>
                    <a:lnTo>
                      <a:pt x="22729" y="63647"/>
                    </a:lnTo>
                    <a:lnTo>
                      <a:pt x="12769" y="91397"/>
                    </a:lnTo>
                    <a:lnTo>
                      <a:pt x="0" y="91397"/>
                    </a:lnTo>
                    <a:close/>
                    <a:moveTo>
                      <a:pt x="26304" y="53972"/>
                    </a:moveTo>
                    <a:lnTo>
                      <a:pt x="57206" y="53972"/>
                    </a:lnTo>
                    <a:lnTo>
                      <a:pt x="47757" y="28768"/>
                    </a:lnTo>
                    <a:cubicBezTo>
                      <a:pt x="44947" y="21131"/>
                      <a:pt x="42649" y="14766"/>
                      <a:pt x="41372" y="9929"/>
                    </a:cubicBezTo>
                    <a:cubicBezTo>
                      <a:pt x="40095" y="15784"/>
                      <a:pt x="38563" y="21640"/>
                      <a:pt x="36520" y="27241"/>
                    </a:cubicBezTo>
                    <a:lnTo>
                      <a:pt x="26304" y="53972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 90">
                <a:extLst>
                  <a:ext uri="{FF2B5EF4-FFF2-40B4-BE49-F238E27FC236}">
                    <a16:creationId xmlns:a16="http://schemas.microsoft.com/office/drawing/2014/main" id="{DC10D20F-537E-C15B-B576-FB564FBE051E}"/>
                  </a:ext>
                </a:extLst>
              </p:cNvPr>
              <p:cNvSpPr/>
              <p:nvPr/>
            </p:nvSpPr>
            <p:spPr>
              <a:xfrm>
                <a:off x="11392778" y="6455915"/>
                <a:ext cx="60781" cy="66192"/>
              </a:xfrm>
              <a:custGeom>
                <a:avLst/>
                <a:gdLst>
                  <a:gd name="connsiteX0" fmla="*/ 25283 w 60781"/>
                  <a:gd name="connsiteY0" fmla="*/ 66193 h 66192"/>
                  <a:gd name="connsiteX1" fmla="*/ 0 w 60781"/>
                  <a:gd name="connsiteY1" fmla="*/ 0 h 66192"/>
                  <a:gd name="connsiteX2" fmla="*/ 11748 w 60781"/>
                  <a:gd name="connsiteY2" fmla="*/ 0 h 66192"/>
                  <a:gd name="connsiteX3" fmla="*/ 26049 w 60781"/>
                  <a:gd name="connsiteY3" fmla="*/ 39461 h 66192"/>
                  <a:gd name="connsiteX4" fmla="*/ 30391 w 60781"/>
                  <a:gd name="connsiteY4" fmla="*/ 52700 h 66192"/>
                  <a:gd name="connsiteX5" fmla="*/ 34477 w 60781"/>
                  <a:gd name="connsiteY5" fmla="*/ 40225 h 66192"/>
                  <a:gd name="connsiteX6" fmla="*/ 49289 w 60781"/>
                  <a:gd name="connsiteY6" fmla="*/ 0 h 66192"/>
                  <a:gd name="connsiteX7" fmla="*/ 60781 w 60781"/>
                  <a:gd name="connsiteY7" fmla="*/ 0 h 66192"/>
                  <a:gd name="connsiteX8" fmla="*/ 35754 w 60781"/>
                  <a:gd name="connsiteY8" fmla="*/ 66193 h 66192"/>
                  <a:gd name="connsiteX9" fmla="*/ 25283 w 60781"/>
                  <a:gd name="connsiteY9" fmla="*/ 66193 h 66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0781" h="66192">
                    <a:moveTo>
                      <a:pt x="25283" y="66193"/>
                    </a:moveTo>
                    <a:lnTo>
                      <a:pt x="0" y="0"/>
                    </a:lnTo>
                    <a:lnTo>
                      <a:pt x="11748" y="0"/>
                    </a:lnTo>
                    <a:lnTo>
                      <a:pt x="26049" y="39461"/>
                    </a:lnTo>
                    <a:cubicBezTo>
                      <a:pt x="27581" y="43789"/>
                      <a:pt x="29114" y="48117"/>
                      <a:pt x="30391" y="52700"/>
                    </a:cubicBezTo>
                    <a:cubicBezTo>
                      <a:pt x="31412" y="49135"/>
                      <a:pt x="32689" y="45062"/>
                      <a:pt x="34477" y="40225"/>
                    </a:cubicBezTo>
                    <a:lnTo>
                      <a:pt x="49289" y="0"/>
                    </a:lnTo>
                    <a:lnTo>
                      <a:pt x="60781" y="0"/>
                    </a:lnTo>
                    <a:lnTo>
                      <a:pt x="35754" y="66193"/>
                    </a:lnTo>
                    <a:lnTo>
                      <a:pt x="25283" y="66193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 91">
                <a:extLst>
                  <a:ext uri="{FF2B5EF4-FFF2-40B4-BE49-F238E27FC236}">
                    <a16:creationId xmlns:a16="http://schemas.microsoft.com/office/drawing/2014/main" id="{F9AD6477-75B8-AC32-D348-29C530FBD4E4}"/>
                  </a:ext>
                </a:extLst>
              </p:cNvPr>
              <p:cNvSpPr/>
              <p:nvPr/>
            </p:nvSpPr>
            <p:spPr>
              <a:xfrm>
                <a:off x="11463774" y="6430711"/>
                <a:ext cx="11236" cy="91396"/>
              </a:xfrm>
              <a:custGeom>
                <a:avLst/>
                <a:gdLst>
                  <a:gd name="connsiteX0" fmla="*/ 0 w 11236"/>
                  <a:gd name="connsiteY0" fmla="*/ 12984 h 91396"/>
                  <a:gd name="connsiteX1" fmla="*/ 0 w 11236"/>
                  <a:gd name="connsiteY1" fmla="*/ 0 h 91396"/>
                  <a:gd name="connsiteX2" fmla="*/ 11237 w 11236"/>
                  <a:gd name="connsiteY2" fmla="*/ 0 h 91396"/>
                  <a:gd name="connsiteX3" fmla="*/ 11237 w 11236"/>
                  <a:gd name="connsiteY3" fmla="*/ 12984 h 91396"/>
                  <a:gd name="connsiteX4" fmla="*/ 0 w 11236"/>
                  <a:gd name="connsiteY4" fmla="*/ 12984 h 91396"/>
                  <a:gd name="connsiteX5" fmla="*/ 0 w 11236"/>
                  <a:gd name="connsiteY5" fmla="*/ 91397 h 91396"/>
                  <a:gd name="connsiteX6" fmla="*/ 0 w 11236"/>
                  <a:gd name="connsiteY6" fmla="*/ 25204 h 91396"/>
                  <a:gd name="connsiteX7" fmla="*/ 11237 w 11236"/>
                  <a:gd name="connsiteY7" fmla="*/ 25204 h 91396"/>
                  <a:gd name="connsiteX8" fmla="*/ 11237 w 11236"/>
                  <a:gd name="connsiteY8" fmla="*/ 91397 h 91396"/>
                  <a:gd name="connsiteX9" fmla="*/ 0 w 11236"/>
                  <a:gd name="connsiteY9" fmla="*/ 91397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236" h="91396">
                    <a:moveTo>
                      <a:pt x="0" y="12984"/>
                    </a:moveTo>
                    <a:lnTo>
                      <a:pt x="0" y="0"/>
                    </a:lnTo>
                    <a:lnTo>
                      <a:pt x="11237" y="0"/>
                    </a:lnTo>
                    <a:lnTo>
                      <a:pt x="11237" y="12984"/>
                    </a:lnTo>
                    <a:lnTo>
                      <a:pt x="0" y="12984"/>
                    </a:lnTo>
                    <a:close/>
                    <a:moveTo>
                      <a:pt x="0" y="91397"/>
                    </a:moveTo>
                    <a:lnTo>
                      <a:pt x="0" y="25204"/>
                    </a:lnTo>
                    <a:lnTo>
                      <a:pt x="11237" y="25204"/>
                    </a:lnTo>
                    <a:lnTo>
                      <a:pt x="11237" y="91397"/>
                    </a:lnTo>
                    <a:lnTo>
                      <a:pt x="0" y="91397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 92">
                <a:extLst>
                  <a:ext uri="{FF2B5EF4-FFF2-40B4-BE49-F238E27FC236}">
                    <a16:creationId xmlns:a16="http://schemas.microsoft.com/office/drawing/2014/main" id="{FE4F389E-E22B-B6F0-79A0-A08FB62880D2}"/>
                  </a:ext>
                </a:extLst>
              </p:cNvPr>
              <p:cNvSpPr/>
              <p:nvPr/>
            </p:nvSpPr>
            <p:spPr>
              <a:xfrm>
                <a:off x="11488036" y="6454642"/>
                <a:ext cx="61291" cy="68993"/>
              </a:xfrm>
              <a:custGeom>
                <a:avLst/>
                <a:gdLst>
                  <a:gd name="connsiteX0" fmla="*/ 47246 w 61291"/>
                  <a:gd name="connsiteY0" fmla="*/ 59319 h 68993"/>
                  <a:gd name="connsiteX1" fmla="*/ 35243 w 61291"/>
                  <a:gd name="connsiteY1" fmla="*/ 66702 h 68993"/>
                  <a:gd name="connsiteX2" fmla="*/ 22729 w 61291"/>
                  <a:gd name="connsiteY2" fmla="*/ 68993 h 68993"/>
                  <a:gd name="connsiteX3" fmla="*/ 5874 w 61291"/>
                  <a:gd name="connsiteY3" fmla="*/ 63647 h 68993"/>
                  <a:gd name="connsiteX4" fmla="*/ 0 w 61291"/>
                  <a:gd name="connsiteY4" fmla="*/ 50154 h 68993"/>
                  <a:gd name="connsiteX5" fmla="*/ 2298 w 61291"/>
                  <a:gd name="connsiteY5" fmla="*/ 41243 h 68993"/>
                  <a:gd name="connsiteX6" fmla="*/ 8172 w 61291"/>
                  <a:gd name="connsiteY6" fmla="*/ 34878 h 68993"/>
                  <a:gd name="connsiteX7" fmla="*/ 16344 w 61291"/>
                  <a:gd name="connsiteY7" fmla="*/ 31314 h 68993"/>
                  <a:gd name="connsiteX8" fmla="*/ 26304 w 61291"/>
                  <a:gd name="connsiteY8" fmla="*/ 29532 h 68993"/>
                  <a:gd name="connsiteX9" fmla="*/ 46224 w 61291"/>
                  <a:gd name="connsiteY9" fmla="*/ 25713 h 68993"/>
                  <a:gd name="connsiteX10" fmla="*/ 46224 w 61291"/>
                  <a:gd name="connsiteY10" fmla="*/ 22913 h 68993"/>
                  <a:gd name="connsiteX11" fmla="*/ 43160 w 61291"/>
                  <a:gd name="connsiteY11" fmla="*/ 13239 h 68993"/>
                  <a:gd name="connsiteX12" fmla="*/ 30391 w 61291"/>
                  <a:gd name="connsiteY12" fmla="*/ 9420 h 68993"/>
                  <a:gd name="connsiteX13" fmla="*/ 18643 w 61291"/>
                  <a:gd name="connsiteY13" fmla="*/ 12220 h 68993"/>
                  <a:gd name="connsiteX14" fmla="*/ 13025 w 61291"/>
                  <a:gd name="connsiteY14" fmla="*/ 21894 h 68993"/>
                  <a:gd name="connsiteX15" fmla="*/ 2043 w 61291"/>
                  <a:gd name="connsiteY15" fmla="*/ 20367 h 68993"/>
                  <a:gd name="connsiteX16" fmla="*/ 6895 w 61291"/>
                  <a:gd name="connsiteY16" fmla="*/ 8911 h 68993"/>
                  <a:gd name="connsiteX17" fmla="*/ 16855 w 61291"/>
                  <a:gd name="connsiteY17" fmla="*/ 2291 h 68993"/>
                  <a:gd name="connsiteX18" fmla="*/ 31923 w 61291"/>
                  <a:gd name="connsiteY18" fmla="*/ 0 h 68993"/>
                  <a:gd name="connsiteX19" fmla="*/ 45714 w 61291"/>
                  <a:gd name="connsiteY19" fmla="*/ 2037 h 68993"/>
                  <a:gd name="connsiteX20" fmla="*/ 53630 w 61291"/>
                  <a:gd name="connsiteY20" fmla="*/ 7128 h 68993"/>
                  <a:gd name="connsiteX21" fmla="*/ 57206 w 61291"/>
                  <a:gd name="connsiteY21" fmla="*/ 14766 h 68993"/>
                  <a:gd name="connsiteX22" fmla="*/ 57717 w 61291"/>
                  <a:gd name="connsiteY22" fmla="*/ 25204 h 68993"/>
                  <a:gd name="connsiteX23" fmla="*/ 57717 w 61291"/>
                  <a:gd name="connsiteY23" fmla="*/ 39716 h 68993"/>
                  <a:gd name="connsiteX24" fmla="*/ 58483 w 61291"/>
                  <a:gd name="connsiteY24" fmla="*/ 59573 h 68993"/>
                  <a:gd name="connsiteX25" fmla="*/ 61292 w 61291"/>
                  <a:gd name="connsiteY25" fmla="*/ 67466 h 68993"/>
                  <a:gd name="connsiteX26" fmla="*/ 49544 w 61291"/>
                  <a:gd name="connsiteY26" fmla="*/ 67466 h 68993"/>
                  <a:gd name="connsiteX27" fmla="*/ 47246 w 61291"/>
                  <a:gd name="connsiteY27" fmla="*/ 59319 h 68993"/>
                  <a:gd name="connsiteX28" fmla="*/ 46480 w 61291"/>
                  <a:gd name="connsiteY28" fmla="*/ 34115 h 68993"/>
                  <a:gd name="connsiteX29" fmla="*/ 28092 w 61291"/>
                  <a:gd name="connsiteY29" fmla="*/ 38443 h 68993"/>
                  <a:gd name="connsiteX30" fmla="*/ 18388 w 61291"/>
                  <a:gd name="connsiteY30" fmla="*/ 40734 h 68993"/>
                  <a:gd name="connsiteX31" fmla="*/ 14046 w 61291"/>
                  <a:gd name="connsiteY31" fmla="*/ 44298 h 68993"/>
                  <a:gd name="connsiteX32" fmla="*/ 12514 w 61291"/>
                  <a:gd name="connsiteY32" fmla="*/ 49644 h 68993"/>
                  <a:gd name="connsiteX33" fmla="*/ 15834 w 61291"/>
                  <a:gd name="connsiteY33" fmla="*/ 57028 h 68993"/>
                  <a:gd name="connsiteX34" fmla="*/ 25794 w 61291"/>
                  <a:gd name="connsiteY34" fmla="*/ 60083 h 68993"/>
                  <a:gd name="connsiteX35" fmla="*/ 37286 w 61291"/>
                  <a:gd name="connsiteY35" fmla="*/ 57282 h 68993"/>
                  <a:gd name="connsiteX36" fmla="*/ 44692 w 61291"/>
                  <a:gd name="connsiteY36" fmla="*/ 49644 h 68993"/>
                  <a:gd name="connsiteX37" fmla="*/ 46480 w 61291"/>
                  <a:gd name="connsiteY37" fmla="*/ 38443 h 68993"/>
                  <a:gd name="connsiteX38" fmla="*/ 46480 w 61291"/>
                  <a:gd name="connsiteY38" fmla="*/ 34115 h 68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1291" h="68993">
                    <a:moveTo>
                      <a:pt x="47246" y="59319"/>
                    </a:moveTo>
                    <a:cubicBezTo>
                      <a:pt x="43160" y="62883"/>
                      <a:pt x="39074" y="65429"/>
                      <a:pt x="35243" y="66702"/>
                    </a:cubicBezTo>
                    <a:cubicBezTo>
                      <a:pt x="31412" y="68229"/>
                      <a:pt x="27326" y="68993"/>
                      <a:pt x="22729" y="68993"/>
                    </a:cubicBezTo>
                    <a:cubicBezTo>
                      <a:pt x="15323" y="68993"/>
                      <a:pt x="9960" y="67211"/>
                      <a:pt x="5874" y="63647"/>
                    </a:cubicBezTo>
                    <a:cubicBezTo>
                      <a:pt x="2043" y="60083"/>
                      <a:pt x="0" y="55500"/>
                      <a:pt x="0" y="50154"/>
                    </a:cubicBezTo>
                    <a:cubicBezTo>
                      <a:pt x="0" y="46844"/>
                      <a:pt x="766" y="44044"/>
                      <a:pt x="2298" y="41243"/>
                    </a:cubicBezTo>
                    <a:cubicBezTo>
                      <a:pt x="3831" y="38443"/>
                      <a:pt x="5618" y="36406"/>
                      <a:pt x="8172" y="34878"/>
                    </a:cubicBezTo>
                    <a:cubicBezTo>
                      <a:pt x="10726" y="33351"/>
                      <a:pt x="13280" y="32078"/>
                      <a:pt x="16344" y="31314"/>
                    </a:cubicBezTo>
                    <a:cubicBezTo>
                      <a:pt x="18643" y="30805"/>
                      <a:pt x="21963" y="30296"/>
                      <a:pt x="26304" y="29532"/>
                    </a:cubicBezTo>
                    <a:cubicBezTo>
                      <a:pt x="35498" y="28514"/>
                      <a:pt x="42138" y="27241"/>
                      <a:pt x="46224" y="25713"/>
                    </a:cubicBezTo>
                    <a:cubicBezTo>
                      <a:pt x="46224" y="24186"/>
                      <a:pt x="46224" y="23167"/>
                      <a:pt x="46224" y="22913"/>
                    </a:cubicBezTo>
                    <a:cubicBezTo>
                      <a:pt x="46224" y="18330"/>
                      <a:pt x="45203" y="15021"/>
                      <a:pt x="43160" y="13239"/>
                    </a:cubicBezTo>
                    <a:cubicBezTo>
                      <a:pt x="40350" y="10693"/>
                      <a:pt x="36009" y="9420"/>
                      <a:pt x="30391" y="9420"/>
                    </a:cubicBezTo>
                    <a:cubicBezTo>
                      <a:pt x="25028" y="9420"/>
                      <a:pt x="21197" y="10438"/>
                      <a:pt x="18643" y="12220"/>
                    </a:cubicBezTo>
                    <a:cubicBezTo>
                      <a:pt x="16089" y="14002"/>
                      <a:pt x="14301" y="17312"/>
                      <a:pt x="13025" y="21894"/>
                    </a:cubicBezTo>
                    <a:lnTo>
                      <a:pt x="2043" y="20367"/>
                    </a:lnTo>
                    <a:cubicBezTo>
                      <a:pt x="3065" y="15784"/>
                      <a:pt x="4597" y="11966"/>
                      <a:pt x="6895" y="8911"/>
                    </a:cubicBezTo>
                    <a:cubicBezTo>
                      <a:pt x="9194" y="5855"/>
                      <a:pt x="12514" y="3819"/>
                      <a:pt x="16855" y="2291"/>
                    </a:cubicBezTo>
                    <a:cubicBezTo>
                      <a:pt x="21197" y="764"/>
                      <a:pt x="26304" y="0"/>
                      <a:pt x="31923" y="0"/>
                    </a:cubicBezTo>
                    <a:cubicBezTo>
                      <a:pt x="37541" y="0"/>
                      <a:pt x="42138" y="764"/>
                      <a:pt x="45714" y="2037"/>
                    </a:cubicBezTo>
                    <a:cubicBezTo>
                      <a:pt x="49289" y="3310"/>
                      <a:pt x="51843" y="5092"/>
                      <a:pt x="53630" y="7128"/>
                    </a:cubicBezTo>
                    <a:cubicBezTo>
                      <a:pt x="55418" y="9165"/>
                      <a:pt x="56440" y="11711"/>
                      <a:pt x="57206" y="14766"/>
                    </a:cubicBezTo>
                    <a:cubicBezTo>
                      <a:pt x="57461" y="16548"/>
                      <a:pt x="57717" y="20112"/>
                      <a:pt x="57717" y="25204"/>
                    </a:cubicBezTo>
                    <a:lnTo>
                      <a:pt x="57717" y="39716"/>
                    </a:lnTo>
                    <a:cubicBezTo>
                      <a:pt x="57717" y="50154"/>
                      <a:pt x="57972" y="56773"/>
                      <a:pt x="58483" y="59573"/>
                    </a:cubicBezTo>
                    <a:cubicBezTo>
                      <a:pt x="58993" y="62374"/>
                      <a:pt x="60015" y="64920"/>
                      <a:pt x="61292" y="67466"/>
                    </a:cubicBezTo>
                    <a:lnTo>
                      <a:pt x="49544" y="67466"/>
                    </a:lnTo>
                    <a:cubicBezTo>
                      <a:pt x="48267" y="65174"/>
                      <a:pt x="47501" y="62374"/>
                      <a:pt x="47246" y="59319"/>
                    </a:cubicBezTo>
                    <a:close/>
                    <a:moveTo>
                      <a:pt x="46480" y="34115"/>
                    </a:moveTo>
                    <a:cubicBezTo>
                      <a:pt x="42394" y="35897"/>
                      <a:pt x="36264" y="37170"/>
                      <a:pt x="28092" y="38443"/>
                    </a:cubicBezTo>
                    <a:cubicBezTo>
                      <a:pt x="23495" y="39206"/>
                      <a:pt x="20175" y="39970"/>
                      <a:pt x="18388" y="40734"/>
                    </a:cubicBezTo>
                    <a:cubicBezTo>
                      <a:pt x="16600" y="41498"/>
                      <a:pt x="15068" y="42771"/>
                      <a:pt x="14046" y="44298"/>
                    </a:cubicBezTo>
                    <a:cubicBezTo>
                      <a:pt x="13025" y="45826"/>
                      <a:pt x="12514" y="47608"/>
                      <a:pt x="12514" y="49644"/>
                    </a:cubicBezTo>
                    <a:cubicBezTo>
                      <a:pt x="12514" y="52700"/>
                      <a:pt x="13535" y="55245"/>
                      <a:pt x="15834" y="57028"/>
                    </a:cubicBezTo>
                    <a:cubicBezTo>
                      <a:pt x="18132" y="59064"/>
                      <a:pt x="21452" y="60083"/>
                      <a:pt x="25794" y="60083"/>
                    </a:cubicBezTo>
                    <a:cubicBezTo>
                      <a:pt x="30135" y="60083"/>
                      <a:pt x="33966" y="59064"/>
                      <a:pt x="37286" y="57282"/>
                    </a:cubicBezTo>
                    <a:cubicBezTo>
                      <a:pt x="40606" y="55500"/>
                      <a:pt x="43160" y="52700"/>
                      <a:pt x="44692" y="49644"/>
                    </a:cubicBezTo>
                    <a:cubicBezTo>
                      <a:pt x="45969" y="47099"/>
                      <a:pt x="46480" y="43280"/>
                      <a:pt x="46480" y="38443"/>
                    </a:cubicBezTo>
                    <a:lnTo>
                      <a:pt x="46480" y="3411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 93">
                <a:extLst>
                  <a:ext uri="{FF2B5EF4-FFF2-40B4-BE49-F238E27FC236}">
                    <a16:creationId xmlns:a16="http://schemas.microsoft.com/office/drawing/2014/main" id="{C63F84A4-00E8-024A-A43D-F5CE2B76A534}"/>
                  </a:ext>
                </a:extLst>
              </p:cNvPr>
              <p:cNvSpPr/>
              <p:nvPr/>
            </p:nvSpPr>
            <p:spPr>
              <a:xfrm>
                <a:off x="11556989" y="6433002"/>
                <a:ext cx="32178" cy="89869"/>
              </a:xfrm>
              <a:custGeom>
                <a:avLst/>
                <a:gdLst>
                  <a:gd name="connsiteX0" fmla="*/ 30646 w 32178"/>
                  <a:gd name="connsiteY0" fmla="*/ 78922 h 89869"/>
                  <a:gd name="connsiteX1" fmla="*/ 32178 w 32178"/>
                  <a:gd name="connsiteY1" fmla="*/ 88851 h 89869"/>
                  <a:gd name="connsiteX2" fmla="*/ 23751 w 32178"/>
                  <a:gd name="connsiteY2" fmla="*/ 89869 h 89869"/>
                  <a:gd name="connsiteX3" fmla="*/ 14301 w 32178"/>
                  <a:gd name="connsiteY3" fmla="*/ 87833 h 89869"/>
                  <a:gd name="connsiteX4" fmla="*/ 9449 w 32178"/>
                  <a:gd name="connsiteY4" fmla="*/ 82741 h 89869"/>
                  <a:gd name="connsiteX5" fmla="*/ 8172 w 32178"/>
                  <a:gd name="connsiteY5" fmla="*/ 69502 h 89869"/>
                  <a:gd name="connsiteX6" fmla="*/ 8172 w 32178"/>
                  <a:gd name="connsiteY6" fmla="*/ 31569 h 89869"/>
                  <a:gd name="connsiteX7" fmla="*/ 0 w 32178"/>
                  <a:gd name="connsiteY7" fmla="*/ 31569 h 89869"/>
                  <a:gd name="connsiteX8" fmla="*/ 0 w 32178"/>
                  <a:gd name="connsiteY8" fmla="*/ 22913 h 89869"/>
                  <a:gd name="connsiteX9" fmla="*/ 8172 w 32178"/>
                  <a:gd name="connsiteY9" fmla="*/ 22913 h 89869"/>
                  <a:gd name="connsiteX10" fmla="*/ 8172 w 32178"/>
                  <a:gd name="connsiteY10" fmla="*/ 6619 h 89869"/>
                  <a:gd name="connsiteX11" fmla="*/ 19409 w 32178"/>
                  <a:gd name="connsiteY11" fmla="*/ 0 h 89869"/>
                  <a:gd name="connsiteX12" fmla="*/ 19409 w 32178"/>
                  <a:gd name="connsiteY12" fmla="*/ 23167 h 89869"/>
                  <a:gd name="connsiteX13" fmla="*/ 30646 w 32178"/>
                  <a:gd name="connsiteY13" fmla="*/ 23167 h 89869"/>
                  <a:gd name="connsiteX14" fmla="*/ 30646 w 32178"/>
                  <a:gd name="connsiteY14" fmla="*/ 31823 h 89869"/>
                  <a:gd name="connsiteX15" fmla="*/ 19409 w 32178"/>
                  <a:gd name="connsiteY15" fmla="*/ 31823 h 89869"/>
                  <a:gd name="connsiteX16" fmla="*/ 19409 w 32178"/>
                  <a:gd name="connsiteY16" fmla="*/ 70521 h 89869"/>
                  <a:gd name="connsiteX17" fmla="*/ 19920 w 32178"/>
                  <a:gd name="connsiteY17" fmla="*/ 76631 h 89869"/>
                  <a:gd name="connsiteX18" fmla="*/ 21963 w 32178"/>
                  <a:gd name="connsiteY18" fmla="*/ 78922 h 89869"/>
                  <a:gd name="connsiteX19" fmla="*/ 25794 w 32178"/>
                  <a:gd name="connsiteY19" fmla="*/ 79686 h 89869"/>
                  <a:gd name="connsiteX20" fmla="*/ 30646 w 32178"/>
                  <a:gd name="connsiteY20" fmla="*/ 78922 h 89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2178" h="89869">
                    <a:moveTo>
                      <a:pt x="30646" y="78922"/>
                    </a:moveTo>
                    <a:lnTo>
                      <a:pt x="32178" y="88851"/>
                    </a:lnTo>
                    <a:cubicBezTo>
                      <a:pt x="29114" y="89615"/>
                      <a:pt x="26304" y="89869"/>
                      <a:pt x="23751" y="89869"/>
                    </a:cubicBezTo>
                    <a:cubicBezTo>
                      <a:pt x="19664" y="89869"/>
                      <a:pt x="16600" y="89105"/>
                      <a:pt x="14301" y="87833"/>
                    </a:cubicBezTo>
                    <a:cubicBezTo>
                      <a:pt x="12003" y="86560"/>
                      <a:pt x="10471" y="84777"/>
                      <a:pt x="9449" y="82741"/>
                    </a:cubicBezTo>
                    <a:cubicBezTo>
                      <a:pt x="8428" y="80704"/>
                      <a:pt x="8172" y="76122"/>
                      <a:pt x="8172" y="69502"/>
                    </a:cubicBezTo>
                    <a:lnTo>
                      <a:pt x="8172" y="31569"/>
                    </a:lnTo>
                    <a:lnTo>
                      <a:pt x="0" y="31569"/>
                    </a:lnTo>
                    <a:lnTo>
                      <a:pt x="0" y="22913"/>
                    </a:lnTo>
                    <a:lnTo>
                      <a:pt x="8172" y="22913"/>
                    </a:lnTo>
                    <a:lnTo>
                      <a:pt x="8172" y="6619"/>
                    </a:lnTo>
                    <a:lnTo>
                      <a:pt x="19409" y="0"/>
                    </a:lnTo>
                    <a:lnTo>
                      <a:pt x="19409" y="23167"/>
                    </a:lnTo>
                    <a:lnTo>
                      <a:pt x="30646" y="23167"/>
                    </a:lnTo>
                    <a:lnTo>
                      <a:pt x="30646" y="31823"/>
                    </a:lnTo>
                    <a:lnTo>
                      <a:pt x="19409" y="31823"/>
                    </a:lnTo>
                    <a:lnTo>
                      <a:pt x="19409" y="70521"/>
                    </a:lnTo>
                    <a:cubicBezTo>
                      <a:pt x="19409" y="73830"/>
                      <a:pt x="19664" y="75867"/>
                      <a:pt x="19920" y="76631"/>
                    </a:cubicBezTo>
                    <a:cubicBezTo>
                      <a:pt x="20431" y="77649"/>
                      <a:pt x="20941" y="78158"/>
                      <a:pt x="21963" y="78922"/>
                    </a:cubicBezTo>
                    <a:cubicBezTo>
                      <a:pt x="22984" y="79431"/>
                      <a:pt x="24261" y="79686"/>
                      <a:pt x="25794" y="79686"/>
                    </a:cubicBezTo>
                    <a:cubicBezTo>
                      <a:pt x="27071" y="79431"/>
                      <a:pt x="28603" y="79431"/>
                      <a:pt x="30646" y="78922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 94">
                <a:extLst>
                  <a:ext uri="{FF2B5EF4-FFF2-40B4-BE49-F238E27FC236}">
                    <a16:creationId xmlns:a16="http://schemas.microsoft.com/office/drawing/2014/main" id="{5725E51A-6624-E082-9B47-DAF0EF11374C}"/>
                  </a:ext>
                </a:extLst>
              </p:cNvPr>
              <p:cNvSpPr/>
              <p:nvPr/>
            </p:nvSpPr>
            <p:spPr>
              <a:xfrm>
                <a:off x="11598617" y="6430711"/>
                <a:ext cx="11236" cy="91396"/>
              </a:xfrm>
              <a:custGeom>
                <a:avLst/>
                <a:gdLst>
                  <a:gd name="connsiteX0" fmla="*/ 0 w 11236"/>
                  <a:gd name="connsiteY0" fmla="*/ 12984 h 91396"/>
                  <a:gd name="connsiteX1" fmla="*/ 0 w 11236"/>
                  <a:gd name="connsiteY1" fmla="*/ 0 h 91396"/>
                  <a:gd name="connsiteX2" fmla="*/ 11237 w 11236"/>
                  <a:gd name="connsiteY2" fmla="*/ 0 h 91396"/>
                  <a:gd name="connsiteX3" fmla="*/ 11237 w 11236"/>
                  <a:gd name="connsiteY3" fmla="*/ 12984 h 91396"/>
                  <a:gd name="connsiteX4" fmla="*/ 0 w 11236"/>
                  <a:gd name="connsiteY4" fmla="*/ 12984 h 91396"/>
                  <a:gd name="connsiteX5" fmla="*/ 0 w 11236"/>
                  <a:gd name="connsiteY5" fmla="*/ 91397 h 91396"/>
                  <a:gd name="connsiteX6" fmla="*/ 0 w 11236"/>
                  <a:gd name="connsiteY6" fmla="*/ 25204 h 91396"/>
                  <a:gd name="connsiteX7" fmla="*/ 11237 w 11236"/>
                  <a:gd name="connsiteY7" fmla="*/ 25204 h 91396"/>
                  <a:gd name="connsiteX8" fmla="*/ 11237 w 11236"/>
                  <a:gd name="connsiteY8" fmla="*/ 91397 h 91396"/>
                  <a:gd name="connsiteX9" fmla="*/ 0 w 11236"/>
                  <a:gd name="connsiteY9" fmla="*/ 91397 h 91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236" h="91396">
                    <a:moveTo>
                      <a:pt x="0" y="12984"/>
                    </a:moveTo>
                    <a:lnTo>
                      <a:pt x="0" y="0"/>
                    </a:lnTo>
                    <a:lnTo>
                      <a:pt x="11237" y="0"/>
                    </a:lnTo>
                    <a:lnTo>
                      <a:pt x="11237" y="12984"/>
                    </a:lnTo>
                    <a:lnTo>
                      <a:pt x="0" y="12984"/>
                    </a:lnTo>
                    <a:close/>
                    <a:moveTo>
                      <a:pt x="0" y="91397"/>
                    </a:moveTo>
                    <a:lnTo>
                      <a:pt x="0" y="25204"/>
                    </a:lnTo>
                    <a:lnTo>
                      <a:pt x="11237" y="25204"/>
                    </a:lnTo>
                    <a:lnTo>
                      <a:pt x="11237" y="91397"/>
                    </a:lnTo>
                    <a:lnTo>
                      <a:pt x="0" y="91397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 95">
                <a:extLst>
                  <a:ext uri="{FF2B5EF4-FFF2-40B4-BE49-F238E27FC236}">
                    <a16:creationId xmlns:a16="http://schemas.microsoft.com/office/drawing/2014/main" id="{FE7A7210-6497-EF51-A658-01F4389225BC}"/>
                  </a:ext>
                </a:extLst>
              </p:cNvPr>
              <p:cNvSpPr/>
              <p:nvPr/>
            </p:nvSpPr>
            <p:spPr>
              <a:xfrm>
                <a:off x="11622878" y="6454387"/>
                <a:ext cx="62058" cy="69247"/>
              </a:xfrm>
              <a:custGeom>
                <a:avLst/>
                <a:gdLst>
                  <a:gd name="connsiteX0" fmla="*/ 0 w 62058"/>
                  <a:gd name="connsiteY0" fmla="*/ 34624 h 69247"/>
                  <a:gd name="connsiteX1" fmla="*/ 10215 w 62058"/>
                  <a:gd name="connsiteY1" fmla="*/ 7383 h 69247"/>
                  <a:gd name="connsiteX2" fmla="*/ 31157 w 62058"/>
                  <a:gd name="connsiteY2" fmla="*/ 0 h 69247"/>
                  <a:gd name="connsiteX3" fmla="*/ 53375 w 62058"/>
                  <a:gd name="connsiteY3" fmla="*/ 8911 h 69247"/>
                  <a:gd name="connsiteX4" fmla="*/ 62058 w 62058"/>
                  <a:gd name="connsiteY4" fmla="*/ 33605 h 69247"/>
                  <a:gd name="connsiteX5" fmla="*/ 58227 w 62058"/>
                  <a:gd name="connsiteY5" fmla="*/ 53718 h 69247"/>
                  <a:gd name="connsiteX6" fmla="*/ 46990 w 62058"/>
                  <a:gd name="connsiteY6" fmla="*/ 65174 h 69247"/>
                  <a:gd name="connsiteX7" fmla="*/ 30901 w 62058"/>
                  <a:gd name="connsiteY7" fmla="*/ 69248 h 69247"/>
                  <a:gd name="connsiteX8" fmla="*/ 8428 w 62058"/>
                  <a:gd name="connsiteY8" fmla="*/ 60337 h 69247"/>
                  <a:gd name="connsiteX9" fmla="*/ 0 w 62058"/>
                  <a:gd name="connsiteY9" fmla="*/ 34624 h 69247"/>
                  <a:gd name="connsiteX10" fmla="*/ 11492 w 62058"/>
                  <a:gd name="connsiteY10" fmla="*/ 34624 h 69247"/>
                  <a:gd name="connsiteX11" fmla="*/ 17111 w 62058"/>
                  <a:gd name="connsiteY11" fmla="*/ 53718 h 69247"/>
                  <a:gd name="connsiteX12" fmla="*/ 31157 w 62058"/>
                  <a:gd name="connsiteY12" fmla="*/ 60083 h 69247"/>
                  <a:gd name="connsiteX13" fmla="*/ 45203 w 62058"/>
                  <a:gd name="connsiteY13" fmla="*/ 53718 h 69247"/>
                  <a:gd name="connsiteX14" fmla="*/ 50821 w 62058"/>
                  <a:gd name="connsiteY14" fmla="*/ 34369 h 69247"/>
                  <a:gd name="connsiteX15" fmla="*/ 45203 w 62058"/>
                  <a:gd name="connsiteY15" fmla="*/ 15784 h 69247"/>
                  <a:gd name="connsiteX16" fmla="*/ 31412 w 62058"/>
                  <a:gd name="connsiteY16" fmla="*/ 9420 h 69247"/>
                  <a:gd name="connsiteX17" fmla="*/ 17366 w 62058"/>
                  <a:gd name="connsiteY17" fmla="*/ 15784 h 69247"/>
                  <a:gd name="connsiteX18" fmla="*/ 11492 w 62058"/>
                  <a:gd name="connsiteY18" fmla="*/ 34624 h 69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2058" h="69247">
                    <a:moveTo>
                      <a:pt x="0" y="34624"/>
                    </a:moveTo>
                    <a:cubicBezTo>
                      <a:pt x="0" y="22404"/>
                      <a:pt x="3320" y="13239"/>
                      <a:pt x="10215" y="7383"/>
                    </a:cubicBezTo>
                    <a:cubicBezTo>
                      <a:pt x="15834" y="2546"/>
                      <a:pt x="22984" y="0"/>
                      <a:pt x="31157" y="0"/>
                    </a:cubicBezTo>
                    <a:cubicBezTo>
                      <a:pt x="40350" y="0"/>
                      <a:pt x="47757" y="3055"/>
                      <a:pt x="53375" y="8911"/>
                    </a:cubicBezTo>
                    <a:cubicBezTo>
                      <a:pt x="59249" y="14766"/>
                      <a:pt x="62058" y="23167"/>
                      <a:pt x="62058" y="33605"/>
                    </a:cubicBezTo>
                    <a:cubicBezTo>
                      <a:pt x="62058" y="42007"/>
                      <a:pt x="60781" y="48881"/>
                      <a:pt x="58227" y="53718"/>
                    </a:cubicBezTo>
                    <a:cubicBezTo>
                      <a:pt x="55673" y="58555"/>
                      <a:pt x="51843" y="62374"/>
                      <a:pt x="46990" y="65174"/>
                    </a:cubicBezTo>
                    <a:cubicBezTo>
                      <a:pt x="42138" y="67975"/>
                      <a:pt x="36775" y="69248"/>
                      <a:pt x="30901" y="69248"/>
                    </a:cubicBezTo>
                    <a:cubicBezTo>
                      <a:pt x="21708" y="69248"/>
                      <a:pt x="14046" y="66193"/>
                      <a:pt x="8428" y="60337"/>
                    </a:cubicBezTo>
                    <a:cubicBezTo>
                      <a:pt x="2809" y="54227"/>
                      <a:pt x="0" y="45826"/>
                      <a:pt x="0" y="34624"/>
                    </a:cubicBezTo>
                    <a:close/>
                    <a:moveTo>
                      <a:pt x="11492" y="34624"/>
                    </a:moveTo>
                    <a:cubicBezTo>
                      <a:pt x="11492" y="43025"/>
                      <a:pt x="13280" y="49390"/>
                      <a:pt x="17111" y="53718"/>
                    </a:cubicBezTo>
                    <a:cubicBezTo>
                      <a:pt x="20686" y="58046"/>
                      <a:pt x="25538" y="60083"/>
                      <a:pt x="31157" y="60083"/>
                    </a:cubicBezTo>
                    <a:cubicBezTo>
                      <a:pt x="36775" y="60083"/>
                      <a:pt x="41372" y="58046"/>
                      <a:pt x="45203" y="53718"/>
                    </a:cubicBezTo>
                    <a:cubicBezTo>
                      <a:pt x="49034" y="49390"/>
                      <a:pt x="50821" y="43025"/>
                      <a:pt x="50821" y="34369"/>
                    </a:cubicBezTo>
                    <a:cubicBezTo>
                      <a:pt x="50821" y="26222"/>
                      <a:pt x="49034" y="20112"/>
                      <a:pt x="45203" y="15784"/>
                    </a:cubicBezTo>
                    <a:cubicBezTo>
                      <a:pt x="41372" y="11456"/>
                      <a:pt x="36775" y="9420"/>
                      <a:pt x="31412" y="9420"/>
                    </a:cubicBezTo>
                    <a:cubicBezTo>
                      <a:pt x="25794" y="9420"/>
                      <a:pt x="21197" y="11456"/>
                      <a:pt x="17366" y="15784"/>
                    </a:cubicBezTo>
                    <a:cubicBezTo>
                      <a:pt x="13535" y="19858"/>
                      <a:pt x="11492" y="26222"/>
                      <a:pt x="11492" y="34624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 96">
                <a:extLst>
                  <a:ext uri="{FF2B5EF4-FFF2-40B4-BE49-F238E27FC236}">
                    <a16:creationId xmlns:a16="http://schemas.microsoft.com/office/drawing/2014/main" id="{B9B960EA-7D65-EDEF-34DD-4C82D9034721}"/>
                  </a:ext>
                </a:extLst>
              </p:cNvPr>
              <p:cNvSpPr/>
              <p:nvPr/>
            </p:nvSpPr>
            <p:spPr>
              <a:xfrm>
                <a:off x="11698216" y="6454387"/>
                <a:ext cx="53885" cy="67974"/>
              </a:xfrm>
              <a:custGeom>
                <a:avLst/>
                <a:gdLst>
                  <a:gd name="connsiteX0" fmla="*/ 0 w 53885"/>
                  <a:gd name="connsiteY0" fmla="*/ 67720 h 67974"/>
                  <a:gd name="connsiteX1" fmla="*/ 0 w 53885"/>
                  <a:gd name="connsiteY1" fmla="*/ 1528 h 67974"/>
                  <a:gd name="connsiteX2" fmla="*/ 10215 w 53885"/>
                  <a:gd name="connsiteY2" fmla="*/ 1528 h 67974"/>
                  <a:gd name="connsiteX3" fmla="*/ 10215 w 53885"/>
                  <a:gd name="connsiteY3" fmla="*/ 10947 h 67974"/>
                  <a:gd name="connsiteX4" fmla="*/ 31412 w 53885"/>
                  <a:gd name="connsiteY4" fmla="*/ 0 h 67974"/>
                  <a:gd name="connsiteX5" fmla="*/ 42394 w 53885"/>
                  <a:gd name="connsiteY5" fmla="*/ 2037 h 67974"/>
                  <a:gd name="connsiteX6" fmla="*/ 49800 w 53885"/>
                  <a:gd name="connsiteY6" fmla="*/ 7638 h 67974"/>
                  <a:gd name="connsiteX7" fmla="*/ 53375 w 53885"/>
                  <a:gd name="connsiteY7" fmla="*/ 16039 h 67974"/>
                  <a:gd name="connsiteX8" fmla="*/ 53886 w 53885"/>
                  <a:gd name="connsiteY8" fmla="*/ 26986 h 67974"/>
                  <a:gd name="connsiteX9" fmla="*/ 53886 w 53885"/>
                  <a:gd name="connsiteY9" fmla="*/ 67720 h 67974"/>
                  <a:gd name="connsiteX10" fmla="*/ 42649 w 53885"/>
                  <a:gd name="connsiteY10" fmla="*/ 67720 h 67974"/>
                  <a:gd name="connsiteX11" fmla="*/ 42649 w 53885"/>
                  <a:gd name="connsiteY11" fmla="*/ 27495 h 67974"/>
                  <a:gd name="connsiteX12" fmla="*/ 41372 w 53885"/>
                  <a:gd name="connsiteY12" fmla="*/ 17312 h 67974"/>
                  <a:gd name="connsiteX13" fmla="*/ 36775 w 53885"/>
                  <a:gd name="connsiteY13" fmla="*/ 11966 h 67974"/>
                  <a:gd name="connsiteX14" fmla="*/ 28858 w 53885"/>
                  <a:gd name="connsiteY14" fmla="*/ 9929 h 67974"/>
                  <a:gd name="connsiteX15" fmla="*/ 16344 w 53885"/>
                  <a:gd name="connsiteY15" fmla="*/ 14511 h 67974"/>
                  <a:gd name="connsiteX16" fmla="*/ 11237 w 53885"/>
                  <a:gd name="connsiteY16" fmla="*/ 31823 h 67974"/>
                  <a:gd name="connsiteX17" fmla="*/ 11237 w 53885"/>
                  <a:gd name="connsiteY17" fmla="*/ 67975 h 67974"/>
                  <a:gd name="connsiteX18" fmla="*/ 0 w 53885"/>
                  <a:gd name="connsiteY18" fmla="*/ 67975 h 6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3885" h="67974">
                    <a:moveTo>
                      <a:pt x="0" y="67720"/>
                    </a:moveTo>
                    <a:lnTo>
                      <a:pt x="0" y="1528"/>
                    </a:lnTo>
                    <a:lnTo>
                      <a:pt x="10215" y="1528"/>
                    </a:lnTo>
                    <a:lnTo>
                      <a:pt x="10215" y="10947"/>
                    </a:lnTo>
                    <a:cubicBezTo>
                      <a:pt x="15068" y="3564"/>
                      <a:pt x="22218" y="0"/>
                      <a:pt x="31412" y="0"/>
                    </a:cubicBezTo>
                    <a:cubicBezTo>
                      <a:pt x="35498" y="0"/>
                      <a:pt x="39074" y="764"/>
                      <a:pt x="42394" y="2037"/>
                    </a:cubicBezTo>
                    <a:cubicBezTo>
                      <a:pt x="45714" y="3564"/>
                      <a:pt x="48267" y="5346"/>
                      <a:pt x="49800" y="7638"/>
                    </a:cubicBezTo>
                    <a:cubicBezTo>
                      <a:pt x="51587" y="9929"/>
                      <a:pt x="52609" y="12729"/>
                      <a:pt x="53375" y="16039"/>
                    </a:cubicBezTo>
                    <a:cubicBezTo>
                      <a:pt x="53886" y="18076"/>
                      <a:pt x="53886" y="21640"/>
                      <a:pt x="53886" y="26986"/>
                    </a:cubicBezTo>
                    <a:lnTo>
                      <a:pt x="53886" y="67720"/>
                    </a:lnTo>
                    <a:lnTo>
                      <a:pt x="42649" y="67720"/>
                    </a:lnTo>
                    <a:lnTo>
                      <a:pt x="42649" y="27495"/>
                    </a:lnTo>
                    <a:cubicBezTo>
                      <a:pt x="42649" y="22913"/>
                      <a:pt x="42138" y="19603"/>
                      <a:pt x="41372" y="17312"/>
                    </a:cubicBezTo>
                    <a:cubicBezTo>
                      <a:pt x="40606" y="15021"/>
                      <a:pt x="39074" y="13239"/>
                      <a:pt x="36775" y="11966"/>
                    </a:cubicBezTo>
                    <a:cubicBezTo>
                      <a:pt x="34477" y="10693"/>
                      <a:pt x="31923" y="9929"/>
                      <a:pt x="28858" y="9929"/>
                    </a:cubicBezTo>
                    <a:cubicBezTo>
                      <a:pt x="24006" y="9929"/>
                      <a:pt x="19920" y="11456"/>
                      <a:pt x="16344" y="14511"/>
                    </a:cubicBezTo>
                    <a:cubicBezTo>
                      <a:pt x="12769" y="17566"/>
                      <a:pt x="11237" y="23167"/>
                      <a:pt x="11237" y="31823"/>
                    </a:cubicBezTo>
                    <a:lnTo>
                      <a:pt x="11237" y="67975"/>
                    </a:lnTo>
                    <a:lnTo>
                      <a:pt x="0" y="67975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4" name="Graphic 10">
              <a:extLst>
                <a:ext uri="{FF2B5EF4-FFF2-40B4-BE49-F238E27FC236}">
                  <a16:creationId xmlns:a16="http://schemas.microsoft.com/office/drawing/2014/main" id="{7680F323-D77C-F694-F26E-2899373DFC52}"/>
                </a:ext>
              </a:extLst>
            </p:cNvPr>
            <p:cNvGrpSpPr/>
            <p:nvPr/>
          </p:nvGrpSpPr>
          <p:grpSpPr>
            <a:xfrm>
              <a:off x="11315141" y="6632344"/>
              <a:ext cx="342979" cy="118128"/>
              <a:chOff x="11315141" y="6632344"/>
              <a:chExt cx="342979" cy="118128"/>
            </a:xfrm>
            <a:grpFill/>
          </p:grpSpPr>
          <p:sp>
            <p:nvSpPr>
              <p:cNvPr id="85" name="Freeform 84">
                <a:extLst>
                  <a:ext uri="{FF2B5EF4-FFF2-40B4-BE49-F238E27FC236}">
                    <a16:creationId xmlns:a16="http://schemas.microsoft.com/office/drawing/2014/main" id="{2B25AA6D-650E-F556-8532-777FF397FA19}"/>
                  </a:ext>
                </a:extLst>
              </p:cNvPr>
              <p:cNvSpPr/>
              <p:nvPr/>
            </p:nvSpPr>
            <p:spPr>
              <a:xfrm>
                <a:off x="11315141" y="6632344"/>
                <a:ext cx="84531" cy="94451"/>
              </a:xfrm>
              <a:custGeom>
                <a:avLst/>
                <a:gdLst>
                  <a:gd name="connsiteX0" fmla="*/ 45714 w 84531"/>
                  <a:gd name="connsiteY0" fmla="*/ 57028 h 94451"/>
                  <a:gd name="connsiteX1" fmla="*/ 45714 w 84531"/>
                  <a:gd name="connsiteY1" fmla="*/ 46335 h 94451"/>
                  <a:gd name="connsiteX2" fmla="*/ 84532 w 84531"/>
                  <a:gd name="connsiteY2" fmla="*/ 46335 h 94451"/>
                  <a:gd name="connsiteX3" fmla="*/ 84532 w 84531"/>
                  <a:gd name="connsiteY3" fmla="*/ 80195 h 94451"/>
                  <a:gd name="connsiteX4" fmla="*/ 66144 w 84531"/>
                  <a:gd name="connsiteY4" fmla="*/ 90888 h 94451"/>
                  <a:gd name="connsiteX5" fmla="*/ 46735 w 84531"/>
                  <a:gd name="connsiteY5" fmla="*/ 94452 h 94451"/>
                  <a:gd name="connsiteX6" fmla="*/ 22218 w 84531"/>
                  <a:gd name="connsiteY6" fmla="*/ 88596 h 94451"/>
                  <a:gd name="connsiteX7" fmla="*/ 5618 w 84531"/>
                  <a:gd name="connsiteY7" fmla="*/ 72048 h 94451"/>
                  <a:gd name="connsiteX8" fmla="*/ 0 w 84531"/>
                  <a:gd name="connsiteY8" fmla="*/ 47608 h 94451"/>
                  <a:gd name="connsiteX9" fmla="*/ 5618 w 84531"/>
                  <a:gd name="connsiteY9" fmla="*/ 22658 h 94451"/>
                  <a:gd name="connsiteX10" fmla="*/ 21708 w 84531"/>
                  <a:gd name="connsiteY10" fmla="*/ 5601 h 94451"/>
                  <a:gd name="connsiteX11" fmla="*/ 45969 w 84531"/>
                  <a:gd name="connsiteY11" fmla="*/ 0 h 94451"/>
                  <a:gd name="connsiteX12" fmla="*/ 63846 w 84531"/>
                  <a:gd name="connsiteY12" fmla="*/ 3310 h 94451"/>
                  <a:gd name="connsiteX13" fmla="*/ 76359 w 84531"/>
                  <a:gd name="connsiteY13" fmla="*/ 12220 h 94451"/>
                  <a:gd name="connsiteX14" fmla="*/ 83255 w 84531"/>
                  <a:gd name="connsiteY14" fmla="*/ 27241 h 94451"/>
                  <a:gd name="connsiteX15" fmla="*/ 72273 w 84531"/>
                  <a:gd name="connsiteY15" fmla="*/ 30296 h 94451"/>
                  <a:gd name="connsiteX16" fmla="*/ 67166 w 84531"/>
                  <a:gd name="connsiteY16" fmla="*/ 19349 h 94451"/>
                  <a:gd name="connsiteX17" fmla="*/ 58483 w 84531"/>
                  <a:gd name="connsiteY17" fmla="*/ 12984 h 94451"/>
                  <a:gd name="connsiteX18" fmla="*/ 45969 w 84531"/>
                  <a:gd name="connsiteY18" fmla="*/ 10693 h 94451"/>
                  <a:gd name="connsiteX19" fmla="*/ 31667 w 84531"/>
                  <a:gd name="connsiteY19" fmla="*/ 13239 h 94451"/>
                  <a:gd name="connsiteX20" fmla="*/ 21963 w 84531"/>
                  <a:gd name="connsiteY20" fmla="*/ 19858 h 94451"/>
                  <a:gd name="connsiteX21" fmla="*/ 16089 w 84531"/>
                  <a:gd name="connsiteY21" fmla="*/ 28768 h 94451"/>
                  <a:gd name="connsiteX22" fmla="*/ 12514 w 84531"/>
                  <a:gd name="connsiteY22" fmla="*/ 47099 h 94451"/>
                  <a:gd name="connsiteX23" fmla="*/ 16855 w 84531"/>
                  <a:gd name="connsiteY23" fmla="*/ 67466 h 94451"/>
                  <a:gd name="connsiteX24" fmla="*/ 29114 w 84531"/>
                  <a:gd name="connsiteY24" fmla="*/ 79686 h 94451"/>
                  <a:gd name="connsiteX25" fmla="*/ 46224 w 84531"/>
                  <a:gd name="connsiteY25" fmla="*/ 83759 h 94451"/>
                  <a:gd name="connsiteX26" fmla="*/ 61547 w 84531"/>
                  <a:gd name="connsiteY26" fmla="*/ 80704 h 94451"/>
                  <a:gd name="connsiteX27" fmla="*/ 72784 w 84531"/>
                  <a:gd name="connsiteY27" fmla="*/ 74339 h 94451"/>
                  <a:gd name="connsiteX28" fmla="*/ 72784 w 84531"/>
                  <a:gd name="connsiteY28" fmla="*/ 57282 h 94451"/>
                  <a:gd name="connsiteX29" fmla="*/ 45714 w 84531"/>
                  <a:gd name="connsiteY29" fmla="*/ 57282 h 9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4531" h="94451">
                    <a:moveTo>
                      <a:pt x="45714" y="57028"/>
                    </a:moveTo>
                    <a:lnTo>
                      <a:pt x="45714" y="46335"/>
                    </a:lnTo>
                    <a:lnTo>
                      <a:pt x="84532" y="46335"/>
                    </a:lnTo>
                    <a:lnTo>
                      <a:pt x="84532" y="80195"/>
                    </a:lnTo>
                    <a:cubicBezTo>
                      <a:pt x="78658" y="85032"/>
                      <a:pt x="72529" y="88596"/>
                      <a:pt x="66144" y="90888"/>
                    </a:cubicBezTo>
                    <a:cubicBezTo>
                      <a:pt x="59760" y="93179"/>
                      <a:pt x="53375" y="94452"/>
                      <a:pt x="46735" y="94452"/>
                    </a:cubicBezTo>
                    <a:cubicBezTo>
                      <a:pt x="37797" y="94452"/>
                      <a:pt x="29624" y="92415"/>
                      <a:pt x="22218" y="88596"/>
                    </a:cubicBezTo>
                    <a:cubicBezTo>
                      <a:pt x="14812" y="84777"/>
                      <a:pt x="9449" y="79177"/>
                      <a:pt x="5618" y="72048"/>
                    </a:cubicBezTo>
                    <a:cubicBezTo>
                      <a:pt x="1788" y="64665"/>
                      <a:pt x="0" y="56773"/>
                      <a:pt x="0" y="47608"/>
                    </a:cubicBezTo>
                    <a:cubicBezTo>
                      <a:pt x="0" y="38697"/>
                      <a:pt x="1788" y="30550"/>
                      <a:pt x="5618" y="22658"/>
                    </a:cubicBezTo>
                    <a:cubicBezTo>
                      <a:pt x="9449" y="15021"/>
                      <a:pt x="14812" y="9165"/>
                      <a:pt x="21708" y="5601"/>
                    </a:cubicBezTo>
                    <a:cubicBezTo>
                      <a:pt x="28603" y="1782"/>
                      <a:pt x="36775" y="0"/>
                      <a:pt x="45969" y="0"/>
                    </a:cubicBezTo>
                    <a:cubicBezTo>
                      <a:pt x="52609" y="0"/>
                      <a:pt x="58483" y="1018"/>
                      <a:pt x="63846" y="3310"/>
                    </a:cubicBezTo>
                    <a:cubicBezTo>
                      <a:pt x="69209" y="5346"/>
                      <a:pt x="73295" y="8401"/>
                      <a:pt x="76359" y="12220"/>
                    </a:cubicBezTo>
                    <a:cubicBezTo>
                      <a:pt x="79424" y="16039"/>
                      <a:pt x="81723" y="21131"/>
                      <a:pt x="83255" y="27241"/>
                    </a:cubicBezTo>
                    <a:lnTo>
                      <a:pt x="72273" y="30296"/>
                    </a:lnTo>
                    <a:cubicBezTo>
                      <a:pt x="70996" y="25713"/>
                      <a:pt x="69209" y="21895"/>
                      <a:pt x="67166" y="19349"/>
                    </a:cubicBezTo>
                    <a:cubicBezTo>
                      <a:pt x="65123" y="16803"/>
                      <a:pt x="62313" y="14511"/>
                      <a:pt x="58483" y="12984"/>
                    </a:cubicBezTo>
                    <a:cubicBezTo>
                      <a:pt x="54652" y="11456"/>
                      <a:pt x="50566" y="10693"/>
                      <a:pt x="45969" y="10693"/>
                    </a:cubicBezTo>
                    <a:cubicBezTo>
                      <a:pt x="40351" y="10693"/>
                      <a:pt x="35754" y="11456"/>
                      <a:pt x="31667" y="13239"/>
                    </a:cubicBezTo>
                    <a:cubicBezTo>
                      <a:pt x="27581" y="15021"/>
                      <a:pt x="24261" y="17057"/>
                      <a:pt x="21963" y="19858"/>
                    </a:cubicBezTo>
                    <a:cubicBezTo>
                      <a:pt x="19409" y="22658"/>
                      <a:pt x="17621" y="25713"/>
                      <a:pt x="16089" y="28768"/>
                    </a:cubicBezTo>
                    <a:cubicBezTo>
                      <a:pt x="13791" y="34369"/>
                      <a:pt x="12514" y="40479"/>
                      <a:pt x="12514" y="47099"/>
                    </a:cubicBezTo>
                    <a:cubicBezTo>
                      <a:pt x="12514" y="55245"/>
                      <a:pt x="14046" y="62119"/>
                      <a:pt x="16855" y="67466"/>
                    </a:cubicBezTo>
                    <a:cubicBezTo>
                      <a:pt x="19664" y="73066"/>
                      <a:pt x="23751" y="76885"/>
                      <a:pt x="29114" y="79686"/>
                    </a:cubicBezTo>
                    <a:cubicBezTo>
                      <a:pt x="34477" y="82232"/>
                      <a:pt x="40095" y="83759"/>
                      <a:pt x="46224" y="83759"/>
                    </a:cubicBezTo>
                    <a:cubicBezTo>
                      <a:pt x="51587" y="83759"/>
                      <a:pt x="56695" y="82741"/>
                      <a:pt x="61547" y="80704"/>
                    </a:cubicBezTo>
                    <a:cubicBezTo>
                      <a:pt x="66655" y="78667"/>
                      <a:pt x="70230" y="76631"/>
                      <a:pt x="72784" y="74339"/>
                    </a:cubicBezTo>
                    <a:lnTo>
                      <a:pt x="72784" y="57282"/>
                    </a:lnTo>
                    <a:lnTo>
                      <a:pt x="45714" y="57282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 85">
                <a:extLst>
                  <a:ext uri="{FF2B5EF4-FFF2-40B4-BE49-F238E27FC236}">
                    <a16:creationId xmlns:a16="http://schemas.microsoft.com/office/drawing/2014/main" id="{FADAA258-2EDA-2D40-DDED-348F777BD147}"/>
                  </a:ext>
                </a:extLst>
              </p:cNvPr>
              <p:cNvSpPr/>
              <p:nvPr/>
            </p:nvSpPr>
            <p:spPr>
              <a:xfrm>
                <a:off x="11415762" y="6657293"/>
                <a:ext cx="36008" cy="67720"/>
              </a:xfrm>
              <a:custGeom>
                <a:avLst/>
                <a:gdLst>
                  <a:gd name="connsiteX0" fmla="*/ 0 w 36008"/>
                  <a:gd name="connsiteY0" fmla="*/ 67720 h 67720"/>
                  <a:gd name="connsiteX1" fmla="*/ 0 w 36008"/>
                  <a:gd name="connsiteY1" fmla="*/ 1528 h 67720"/>
                  <a:gd name="connsiteX2" fmla="*/ 10215 w 36008"/>
                  <a:gd name="connsiteY2" fmla="*/ 1528 h 67720"/>
                  <a:gd name="connsiteX3" fmla="*/ 10215 w 36008"/>
                  <a:gd name="connsiteY3" fmla="*/ 11456 h 67720"/>
                  <a:gd name="connsiteX4" fmla="*/ 17366 w 36008"/>
                  <a:gd name="connsiteY4" fmla="*/ 2291 h 67720"/>
                  <a:gd name="connsiteX5" fmla="*/ 24517 w 36008"/>
                  <a:gd name="connsiteY5" fmla="*/ 0 h 67720"/>
                  <a:gd name="connsiteX6" fmla="*/ 36009 w 36008"/>
                  <a:gd name="connsiteY6" fmla="*/ 3564 h 67720"/>
                  <a:gd name="connsiteX7" fmla="*/ 32178 w 36008"/>
                  <a:gd name="connsiteY7" fmla="*/ 14002 h 67720"/>
                  <a:gd name="connsiteX8" fmla="*/ 24006 w 36008"/>
                  <a:gd name="connsiteY8" fmla="*/ 11456 h 67720"/>
                  <a:gd name="connsiteX9" fmla="*/ 17366 w 36008"/>
                  <a:gd name="connsiteY9" fmla="*/ 13748 h 67720"/>
                  <a:gd name="connsiteX10" fmla="*/ 13280 w 36008"/>
                  <a:gd name="connsiteY10" fmla="*/ 19858 h 67720"/>
                  <a:gd name="connsiteX11" fmla="*/ 11492 w 36008"/>
                  <a:gd name="connsiteY11" fmla="*/ 32842 h 67720"/>
                  <a:gd name="connsiteX12" fmla="*/ 11492 w 36008"/>
                  <a:gd name="connsiteY12" fmla="*/ 67466 h 67720"/>
                  <a:gd name="connsiteX13" fmla="*/ 0 w 36008"/>
                  <a:gd name="connsiteY13" fmla="*/ 67466 h 67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6008" h="67720">
                    <a:moveTo>
                      <a:pt x="0" y="67720"/>
                    </a:moveTo>
                    <a:lnTo>
                      <a:pt x="0" y="1528"/>
                    </a:lnTo>
                    <a:lnTo>
                      <a:pt x="10215" y="1528"/>
                    </a:lnTo>
                    <a:lnTo>
                      <a:pt x="10215" y="11456"/>
                    </a:lnTo>
                    <a:cubicBezTo>
                      <a:pt x="12769" y="6874"/>
                      <a:pt x="15068" y="3564"/>
                      <a:pt x="17366" y="2291"/>
                    </a:cubicBezTo>
                    <a:cubicBezTo>
                      <a:pt x="19664" y="764"/>
                      <a:pt x="21963" y="0"/>
                      <a:pt x="24517" y="0"/>
                    </a:cubicBezTo>
                    <a:cubicBezTo>
                      <a:pt x="28348" y="0"/>
                      <a:pt x="32178" y="1273"/>
                      <a:pt x="36009" y="3564"/>
                    </a:cubicBezTo>
                    <a:lnTo>
                      <a:pt x="32178" y="14002"/>
                    </a:lnTo>
                    <a:cubicBezTo>
                      <a:pt x="29369" y="12475"/>
                      <a:pt x="26560" y="11456"/>
                      <a:pt x="24006" y="11456"/>
                    </a:cubicBezTo>
                    <a:cubicBezTo>
                      <a:pt x="21452" y="11456"/>
                      <a:pt x="19409" y="12220"/>
                      <a:pt x="17366" y="13748"/>
                    </a:cubicBezTo>
                    <a:cubicBezTo>
                      <a:pt x="15323" y="15275"/>
                      <a:pt x="14046" y="17312"/>
                      <a:pt x="13280" y="19858"/>
                    </a:cubicBezTo>
                    <a:cubicBezTo>
                      <a:pt x="12003" y="23931"/>
                      <a:pt x="11492" y="28259"/>
                      <a:pt x="11492" y="32842"/>
                    </a:cubicBezTo>
                    <a:lnTo>
                      <a:pt x="11492" y="67466"/>
                    </a:lnTo>
                    <a:lnTo>
                      <a:pt x="0" y="67466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 86">
                <a:extLst>
                  <a:ext uri="{FF2B5EF4-FFF2-40B4-BE49-F238E27FC236}">
                    <a16:creationId xmlns:a16="http://schemas.microsoft.com/office/drawing/2014/main" id="{0BE51CD8-DB1C-9554-E553-2B45926382D5}"/>
                  </a:ext>
                </a:extLst>
              </p:cNvPr>
              <p:cNvSpPr/>
              <p:nvPr/>
            </p:nvSpPr>
            <p:spPr>
              <a:xfrm>
                <a:off x="11454325" y="6657548"/>
                <a:ext cx="62058" cy="69247"/>
              </a:xfrm>
              <a:custGeom>
                <a:avLst/>
                <a:gdLst>
                  <a:gd name="connsiteX0" fmla="*/ 0 w 62058"/>
                  <a:gd name="connsiteY0" fmla="*/ 34624 h 69247"/>
                  <a:gd name="connsiteX1" fmla="*/ 10215 w 62058"/>
                  <a:gd name="connsiteY1" fmla="*/ 7383 h 69247"/>
                  <a:gd name="connsiteX2" fmla="*/ 31157 w 62058"/>
                  <a:gd name="connsiteY2" fmla="*/ 0 h 69247"/>
                  <a:gd name="connsiteX3" fmla="*/ 53375 w 62058"/>
                  <a:gd name="connsiteY3" fmla="*/ 8911 h 69247"/>
                  <a:gd name="connsiteX4" fmla="*/ 62058 w 62058"/>
                  <a:gd name="connsiteY4" fmla="*/ 33605 h 69247"/>
                  <a:gd name="connsiteX5" fmla="*/ 58227 w 62058"/>
                  <a:gd name="connsiteY5" fmla="*/ 53718 h 69247"/>
                  <a:gd name="connsiteX6" fmla="*/ 46990 w 62058"/>
                  <a:gd name="connsiteY6" fmla="*/ 65174 h 69247"/>
                  <a:gd name="connsiteX7" fmla="*/ 30901 w 62058"/>
                  <a:gd name="connsiteY7" fmla="*/ 69248 h 69247"/>
                  <a:gd name="connsiteX8" fmla="*/ 8428 w 62058"/>
                  <a:gd name="connsiteY8" fmla="*/ 60337 h 69247"/>
                  <a:gd name="connsiteX9" fmla="*/ 0 w 62058"/>
                  <a:gd name="connsiteY9" fmla="*/ 34624 h 69247"/>
                  <a:gd name="connsiteX10" fmla="*/ 11492 w 62058"/>
                  <a:gd name="connsiteY10" fmla="*/ 34624 h 69247"/>
                  <a:gd name="connsiteX11" fmla="*/ 17111 w 62058"/>
                  <a:gd name="connsiteY11" fmla="*/ 53718 h 69247"/>
                  <a:gd name="connsiteX12" fmla="*/ 31157 w 62058"/>
                  <a:gd name="connsiteY12" fmla="*/ 60083 h 69247"/>
                  <a:gd name="connsiteX13" fmla="*/ 45203 w 62058"/>
                  <a:gd name="connsiteY13" fmla="*/ 53718 h 69247"/>
                  <a:gd name="connsiteX14" fmla="*/ 50821 w 62058"/>
                  <a:gd name="connsiteY14" fmla="*/ 34369 h 69247"/>
                  <a:gd name="connsiteX15" fmla="*/ 45203 w 62058"/>
                  <a:gd name="connsiteY15" fmla="*/ 15784 h 69247"/>
                  <a:gd name="connsiteX16" fmla="*/ 31412 w 62058"/>
                  <a:gd name="connsiteY16" fmla="*/ 9420 h 69247"/>
                  <a:gd name="connsiteX17" fmla="*/ 17366 w 62058"/>
                  <a:gd name="connsiteY17" fmla="*/ 15784 h 69247"/>
                  <a:gd name="connsiteX18" fmla="*/ 11492 w 62058"/>
                  <a:gd name="connsiteY18" fmla="*/ 34624 h 69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2058" h="69247">
                    <a:moveTo>
                      <a:pt x="0" y="34624"/>
                    </a:moveTo>
                    <a:cubicBezTo>
                      <a:pt x="0" y="22404"/>
                      <a:pt x="3320" y="13239"/>
                      <a:pt x="10215" y="7383"/>
                    </a:cubicBezTo>
                    <a:cubicBezTo>
                      <a:pt x="15834" y="2546"/>
                      <a:pt x="22984" y="0"/>
                      <a:pt x="31157" y="0"/>
                    </a:cubicBezTo>
                    <a:cubicBezTo>
                      <a:pt x="40351" y="0"/>
                      <a:pt x="47757" y="3055"/>
                      <a:pt x="53375" y="8911"/>
                    </a:cubicBezTo>
                    <a:cubicBezTo>
                      <a:pt x="59249" y="14766"/>
                      <a:pt x="62058" y="23167"/>
                      <a:pt x="62058" y="33605"/>
                    </a:cubicBezTo>
                    <a:cubicBezTo>
                      <a:pt x="62058" y="42007"/>
                      <a:pt x="60781" y="48881"/>
                      <a:pt x="58227" y="53718"/>
                    </a:cubicBezTo>
                    <a:cubicBezTo>
                      <a:pt x="55673" y="58555"/>
                      <a:pt x="51843" y="62374"/>
                      <a:pt x="46990" y="65174"/>
                    </a:cubicBezTo>
                    <a:cubicBezTo>
                      <a:pt x="42138" y="67975"/>
                      <a:pt x="36775" y="69248"/>
                      <a:pt x="30901" y="69248"/>
                    </a:cubicBezTo>
                    <a:cubicBezTo>
                      <a:pt x="21708" y="69248"/>
                      <a:pt x="14046" y="66193"/>
                      <a:pt x="8428" y="60337"/>
                    </a:cubicBezTo>
                    <a:cubicBezTo>
                      <a:pt x="2809" y="54227"/>
                      <a:pt x="0" y="45826"/>
                      <a:pt x="0" y="34624"/>
                    </a:cubicBezTo>
                    <a:close/>
                    <a:moveTo>
                      <a:pt x="11492" y="34624"/>
                    </a:moveTo>
                    <a:cubicBezTo>
                      <a:pt x="11492" y="43025"/>
                      <a:pt x="13280" y="49390"/>
                      <a:pt x="17111" y="53718"/>
                    </a:cubicBezTo>
                    <a:cubicBezTo>
                      <a:pt x="20686" y="58046"/>
                      <a:pt x="25538" y="60083"/>
                      <a:pt x="31157" y="60083"/>
                    </a:cubicBezTo>
                    <a:cubicBezTo>
                      <a:pt x="36775" y="60083"/>
                      <a:pt x="41372" y="58046"/>
                      <a:pt x="45203" y="53718"/>
                    </a:cubicBezTo>
                    <a:cubicBezTo>
                      <a:pt x="49034" y="49390"/>
                      <a:pt x="50821" y="43025"/>
                      <a:pt x="50821" y="34369"/>
                    </a:cubicBezTo>
                    <a:cubicBezTo>
                      <a:pt x="50821" y="26222"/>
                      <a:pt x="49034" y="20112"/>
                      <a:pt x="45203" y="15784"/>
                    </a:cubicBezTo>
                    <a:cubicBezTo>
                      <a:pt x="41372" y="11456"/>
                      <a:pt x="36775" y="9420"/>
                      <a:pt x="31412" y="9420"/>
                    </a:cubicBezTo>
                    <a:cubicBezTo>
                      <a:pt x="25794" y="9420"/>
                      <a:pt x="21197" y="11456"/>
                      <a:pt x="17366" y="15784"/>
                    </a:cubicBezTo>
                    <a:cubicBezTo>
                      <a:pt x="13280" y="19858"/>
                      <a:pt x="11492" y="25968"/>
                      <a:pt x="11492" y="34624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 87">
                <a:extLst>
                  <a:ext uri="{FF2B5EF4-FFF2-40B4-BE49-F238E27FC236}">
                    <a16:creationId xmlns:a16="http://schemas.microsoft.com/office/drawing/2014/main" id="{FE000D68-89DD-A92F-1EF8-C8D0712FCFCD}"/>
                  </a:ext>
                </a:extLst>
              </p:cNvPr>
              <p:cNvSpPr/>
              <p:nvPr/>
            </p:nvSpPr>
            <p:spPr>
              <a:xfrm>
                <a:off x="11529152" y="6658566"/>
                <a:ext cx="53885" cy="67974"/>
              </a:xfrm>
              <a:custGeom>
                <a:avLst/>
                <a:gdLst>
                  <a:gd name="connsiteX0" fmla="*/ 43926 w 53885"/>
                  <a:gd name="connsiteY0" fmla="*/ 66447 h 67974"/>
                  <a:gd name="connsiteX1" fmla="*/ 43926 w 53885"/>
                  <a:gd name="connsiteY1" fmla="*/ 56773 h 67974"/>
                  <a:gd name="connsiteX2" fmla="*/ 22984 w 53885"/>
                  <a:gd name="connsiteY2" fmla="*/ 67975 h 67974"/>
                  <a:gd name="connsiteX3" fmla="*/ 12003 w 53885"/>
                  <a:gd name="connsiteY3" fmla="*/ 65683 h 67974"/>
                  <a:gd name="connsiteX4" fmla="*/ 4342 w 53885"/>
                  <a:gd name="connsiteY4" fmla="*/ 60083 h 67974"/>
                  <a:gd name="connsiteX5" fmla="*/ 766 w 53885"/>
                  <a:gd name="connsiteY5" fmla="*/ 51681 h 67974"/>
                  <a:gd name="connsiteX6" fmla="*/ 0 w 53885"/>
                  <a:gd name="connsiteY6" fmla="*/ 41243 h 67974"/>
                  <a:gd name="connsiteX7" fmla="*/ 0 w 53885"/>
                  <a:gd name="connsiteY7" fmla="*/ 255 h 67974"/>
                  <a:gd name="connsiteX8" fmla="*/ 11237 w 53885"/>
                  <a:gd name="connsiteY8" fmla="*/ 255 h 67974"/>
                  <a:gd name="connsiteX9" fmla="*/ 11237 w 53885"/>
                  <a:gd name="connsiteY9" fmla="*/ 36915 h 67974"/>
                  <a:gd name="connsiteX10" fmla="*/ 12003 w 53885"/>
                  <a:gd name="connsiteY10" fmla="*/ 48626 h 67974"/>
                  <a:gd name="connsiteX11" fmla="*/ 16600 w 53885"/>
                  <a:gd name="connsiteY11" fmla="*/ 55500 h 67974"/>
                  <a:gd name="connsiteX12" fmla="*/ 25028 w 53885"/>
                  <a:gd name="connsiteY12" fmla="*/ 58046 h 67974"/>
                  <a:gd name="connsiteX13" fmla="*/ 34477 w 53885"/>
                  <a:gd name="connsiteY13" fmla="*/ 55500 h 67974"/>
                  <a:gd name="connsiteX14" fmla="*/ 40861 w 53885"/>
                  <a:gd name="connsiteY14" fmla="*/ 48372 h 67974"/>
                  <a:gd name="connsiteX15" fmla="*/ 42649 w 53885"/>
                  <a:gd name="connsiteY15" fmla="*/ 35388 h 67974"/>
                  <a:gd name="connsiteX16" fmla="*/ 42649 w 53885"/>
                  <a:gd name="connsiteY16" fmla="*/ 0 h 67974"/>
                  <a:gd name="connsiteX17" fmla="*/ 53886 w 53885"/>
                  <a:gd name="connsiteY17" fmla="*/ 0 h 67974"/>
                  <a:gd name="connsiteX18" fmla="*/ 53886 w 53885"/>
                  <a:gd name="connsiteY18" fmla="*/ 66193 h 67974"/>
                  <a:gd name="connsiteX19" fmla="*/ 43926 w 53885"/>
                  <a:gd name="connsiteY19" fmla="*/ 66193 h 6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3885" h="67974">
                    <a:moveTo>
                      <a:pt x="43926" y="66447"/>
                    </a:moveTo>
                    <a:lnTo>
                      <a:pt x="43926" y="56773"/>
                    </a:lnTo>
                    <a:cubicBezTo>
                      <a:pt x="38818" y="64156"/>
                      <a:pt x="31667" y="67975"/>
                      <a:pt x="22984" y="67975"/>
                    </a:cubicBezTo>
                    <a:cubicBezTo>
                      <a:pt x="19154" y="67975"/>
                      <a:pt x="15323" y="67211"/>
                      <a:pt x="12003" y="65683"/>
                    </a:cubicBezTo>
                    <a:cubicBezTo>
                      <a:pt x="8683" y="64156"/>
                      <a:pt x="6129" y="62374"/>
                      <a:pt x="4342" y="60083"/>
                    </a:cubicBezTo>
                    <a:cubicBezTo>
                      <a:pt x="2809" y="57791"/>
                      <a:pt x="1532" y="54991"/>
                      <a:pt x="766" y="51681"/>
                    </a:cubicBezTo>
                    <a:cubicBezTo>
                      <a:pt x="255" y="49390"/>
                      <a:pt x="0" y="46080"/>
                      <a:pt x="0" y="41243"/>
                    </a:cubicBezTo>
                    <a:lnTo>
                      <a:pt x="0" y="255"/>
                    </a:lnTo>
                    <a:lnTo>
                      <a:pt x="11237" y="255"/>
                    </a:lnTo>
                    <a:lnTo>
                      <a:pt x="11237" y="36915"/>
                    </a:lnTo>
                    <a:cubicBezTo>
                      <a:pt x="11237" y="42771"/>
                      <a:pt x="11492" y="46589"/>
                      <a:pt x="12003" y="48626"/>
                    </a:cubicBezTo>
                    <a:cubicBezTo>
                      <a:pt x="12769" y="51681"/>
                      <a:pt x="14301" y="53972"/>
                      <a:pt x="16600" y="55500"/>
                    </a:cubicBezTo>
                    <a:cubicBezTo>
                      <a:pt x="18898" y="57282"/>
                      <a:pt x="21708" y="58046"/>
                      <a:pt x="25028" y="58046"/>
                    </a:cubicBezTo>
                    <a:cubicBezTo>
                      <a:pt x="28348" y="58046"/>
                      <a:pt x="31667" y="57282"/>
                      <a:pt x="34477" y="55500"/>
                    </a:cubicBezTo>
                    <a:cubicBezTo>
                      <a:pt x="37541" y="53718"/>
                      <a:pt x="39584" y="51427"/>
                      <a:pt x="40861" y="48372"/>
                    </a:cubicBezTo>
                    <a:cubicBezTo>
                      <a:pt x="42138" y="45317"/>
                      <a:pt x="42649" y="40989"/>
                      <a:pt x="42649" y="35388"/>
                    </a:cubicBezTo>
                    <a:lnTo>
                      <a:pt x="42649" y="0"/>
                    </a:lnTo>
                    <a:lnTo>
                      <a:pt x="53886" y="0"/>
                    </a:lnTo>
                    <a:lnTo>
                      <a:pt x="53886" y="66193"/>
                    </a:lnTo>
                    <a:lnTo>
                      <a:pt x="43926" y="66193"/>
                    </a:ln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 88">
                <a:extLst>
                  <a:ext uri="{FF2B5EF4-FFF2-40B4-BE49-F238E27FC236}">
                    <a16:creationId xmlns:a16="http://schemas.microsoft.com/office/drawing/2014/main" id="{B35064B5-0382-79C2-7A5D-53D73625989F}"/>
                  </a:ext>
                </a:extLst>
              </p:cNvPr>
              <p:cNvSpPr/>
              <p:nvPr/>
            </p:nvSpPr>
            <p:spPr>
              <a:xfrm>
                <a:off x="11600660" y="6657548"/>
                <a:ext cx="57461" cy="92924"/>
              </a:xfrm>
              <a:custGeom>
                <a:avLst/>
                <a:gdLst>
                  <a:gd name="connsiteX0" fmla="*/ 0 w 57461"/>
                  <a:gd name="connsiteY0" fmla="*/ 92924 h 92924"/>
                  <a:gd name="connsiteX1" fmla="*/ 0 w 57461"/>
                  <a:gd name="connsiteY1" fmla="*/ 1527 h 92924"/>
                  <a:gd name="connsiteX2" fmla="*/ 10215 w 57461"/>
                  <a:gd name="connsiteY2" fmla="*/ 1527 h 92924"/>
                  <a:gd name="connsiteX3" fmla="*/ 10215 w 57461"/>
                  <a:gd name="connsiteY3" fmla="*/ 10183 h 92924"/>
                  <a:gd name="connsiteX4" fmla="*/ 18388 w 57461"/>
                  <a:gd name="connsiteY4" fmla="*/ 2546 h 92924"/>
                  <a:gd name="connsiteX5" fmla="*/ 29369 w 57461"/>
                  <a:gd name="connsiteY5" fmla="*/ 0 h 92924"/>
                  <a:gd name="connsiteX6" fmla="*/ 44437 w 57461"/>
                  <a:gd name="connsiteY6" fmla="*/ 4328 h 92924"/>
                  <a:gd name="connsiteX7" fmla="*/ 54141 w 57461"/>
                  <a:gd name="connsiteY7" fmla="*/ 16548 h 92924"/>
                  <a:gd name="connsiteX8" fmla="*/ 57461 w 57461"/>
                  <a:gd name="connsiteY8" fmla="*/ 33860 h 92924"/>
                  <a:gd name="connsiteX9" fmla="*/ 53886 w 57461"/>
                  <a:gd name="connsiteY9" fmla="*/ 52190 h 92924"/>
                  <a:gd name="connsiteX10" fmla="*/ 43160 w 57461"/>
                  <a:gd name="connsiteY10" fmla="*/ 64665 h 92924"/>
                  <a:gd name="connsiteX11" fmla="*/ 28603 w 57461"/>
                  <a:gd name="connsiteY11" fmla="*/ 68993 h 92924"/>
                  <a:gd name="connsiteX12" fmla="*/ 18643 w 57461"/>
                  <a:gd name="connsiteY12" fmla="*/ 66702 h 92924"/>
                  <a:gd name="connsiteX13" fmla="*/ 11237 w 57461"/>
                  <a:gd name="connsiteY13" fmla="*/ 60846 h 92924"/>
                  <a:gd name="connsiteX14" fmla="*/ 11237 w 57461"/>
                  <a:gd name="connsiteY14" fmla="*/ 92924 h 92924"/>
                  <a:gd name="connsiteX15" fmla="*/ 0 w 57461"/>
                  <a:gd name="connsiteY15" fmla="*/ 92924 h 92924"/>
                  <a:gd name="connsiteX16" fmla="*/ 10215 w 57461"/>
                  <a:gd name="connsiteY16" fmla="*/ 34878 h 92924"/>
                  <a:gd name="connsiteX17" fmla="*/ 15323 w 57461"/>
                  <a:gd name="connsiteY17" fmla="*/ 53718 h 92924"/>
                  <a:gd name="connsiteX18" fmla="*/ 27837 w 57461"/>
                  <a:gd name="connsiteY18" fmla="*/ 59828 h 92924"/>
                  <a:gd name="connsiteX19" fmla="*/ 40606 w 57461"/>
                  <a:gd name="connsiteY19" fmla="*/ 53463 h 92924"/>
                  <a:gd name="connsiteX20" fmla="*/ 45969 w 57461"/>
                  <a:gd name="connsiteY20" fmla="*/ 33860 h 92924"/>
                  <a:gd name="connsiteX21" fmla="*/ 40861 w 57461"/>
                  <a:gd name="connsiteY21" fmla="*/ 15021 h 92924"/>
                  <a:gd name="connsiteX22" fmla="*/ 28348 w 57461"/>
                  <a:gd name="connsiteY22" fmla="*/ 8656 h 92924"/>
                  <a:gd name="connsiteX23" fmla="*/ 15578 w 57461"/>
                  <a:gd name="connsiteY23" fmla="*/ 15275 h 92924"/>
                  <a:gd name="connsiteX24" fmla="*/ 10215 w 57461"/>
                  <a:gd name="connsiteY24" fmla="*/ 34878 h 92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7461" h="92924">
                    <a:moveTo>
                      <a:pt x="0" y="92924"/>
                    </a:moveTo>
                    <a:lnTo>
                      <a:pt x="0" y="1527"/>
                    </a:lnTo>
                    <a:lnTo>
                      <a:pt x="10215" y="1527"/>
                    </a:lnTo>
                    <a:lnTo>
                      <a:pt x="10215" y="10183"/>
                    </a:lnTo>
                    <a:cubicBezTo>
                      <a:pt x="12514" y="6874"/>
                      <a:pt x="15323" y="4328"/>
                      <a:pt x="18388" y="2546"/>
                    </a:cubicBezTo>
                    <a:cubicBezTo>
                      <a:pt x="21452" y="764"/>
                      <a:pt x="25028" y="0"/>
                      <a:pt x="29369" y="0"/>
                    </a:cubicBezTo>
                    <a:cubicBezTo>
                      <a:pt x="34987" y="0"/>
                      <a:pt x="40095" y="1527"/>
                      <a:pt x="44437" y="4328"/>
                    </a:cubicBezTo>
                    <a:cubicBezTo>
                      <a:pt x="48778" y="7128"/>
                      <a:pt x="52098" y="11202"/>
                      <a:pt x="54141" y="16548"/>
                    </a:cubicBezTo>
                    <a:cubicBezTo>
                      <a:pt x="56440" y="21894"/>
                      <a:pt x="57461" y="27750"/>
                      <a:pt x="57461" y="33860"/>
                    </a:cubicBezTo>
                    <a:cubicBezTo>
                      <a:pt x="57461" y="40734"/>
                      <a:pt x="56184" y="46589"/>
                      <a:pt x="53886" y="52190"/>
                    </a:cubicBezTo>
                    <a:cubicBezTo>
                      <a:pt x="51332" y="57537"/>
                      <a:pt x="48012" y="61865"/>
                      <a:pt x="43160" y="64665"/>
                    </a:cubicBezTo>
                    <a:cubicBezTo>
                      <a:pt x="38563" y="67466"/>
                      <a:pt x="33711" y="68993"/>
                      <a:pt x="28603" y="68993"/>
                    </a:cubicBezTo>
                    <a:cubicBezTo>
                      <a:pt x="24772" y="68993"/>
                      <a:pt x="21452" y="68229"/>
                      <a:pt x="18643" y="66702"/>
                    </a:cubicBezTo>
                    <a:cubicBezTo>
                      <a:pt x="15578" y="65174"/>
                      <a:pt x="13280" y="63138"/>
                      <a:pt x="11237" y="60846"/>
                    </a:cubicBezTo>
                    <a:lnTo>
                      <a:pt x="11237" y="92924"/>
                    </a:lnTo>
                    <a:lnTo>
                      <a:pt x="0" y="92924"/>
                    </a:lnTo>
                    <a:close/>
                    <a:moveTo>
                      <a:pt x="10215" y="34878"/>
                    </a:moveTo>
                    <a:cubicBezTo>
                      <a:pt x="10215" y="43280"/>
                      <a:pt x="12003" y="49644"/>
                      <a:pt x="15323" y="53718"/>
                    </a:cubicBezTo>
                    <a:cubicBezTo>
                      <a:pt x="18898" y="57791"/>
                      <a:pt x="22984" y="59828"/>
                      <a:pt x="27837" y="59828"/>
                    </a:cubicBezTo>
                    <a:cubicBezTo>
                      <a:pt x="32944" y="59828"/>
                      <a:pt x="37031" y="57791"/>
                      <a:pt x="40606" y="53463"/>
                    </a:cubicBezTo>
                    <a:cubicBezTo>
                      <a:pt x="44181" y="49135"/>
                      <a:pt x="45969" y="42771"/>
                      <a:pt x="45969" y="33860"/>
                    </a:cubicBezTo>
                    <a:cubicBezTo>
                      <a:pt x="45969" y="25459"/>
                      <a:pt x="44181" y="19094"/>
                      <a:pt x="40861" y="15021"/>
                    </a:cubicBezTo>
                    <a:cubicBezTo>
                      <a:pt x="37286" y="10947"/>
                      <a:pt x="33200" y="8656"/>
                      <a:pt x="28348" y="8656"/>
                    </a:cubicBezTo>
                    <a:cubicBezTo>
                      <a:pt x="23495" y="8656"/>
                      <a:pt x="19409" y="10947"/>
                      <a:pt x="15578" y="15275"/>
                    </a:cubicBezTo>
                    <a:cubicBezTo>
                      <a:pt x="12003" y="19858"/>
                      <a:pt x="10215" y="26477"/>
                      <a:pt x="10215" y="34878"/>
                    </a:cubicBezTo>
                    <a:close/>
                  </a:path>
                </a:pathLst>
              </a:custGeom>
              <a:grpFill/>
              <a:ln w="25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669BEB7-E861-3AB9-A0CB-D2BD2275F31C}"/>
              </a:ext>
            </a:extLst>
          </p:cNvPr>
          <p:cNvSpPr/>
          <p:nvPr userDrawn="1"/>
        </p:nvSpPr>
        <p:spPr>
          <a:xfrm>
            <a:off x="1126979" y="6296462"/>
            <a:ext cx="18288" cy="3416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33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10"/>
          </p:nvPr>
        </p:nvSpPr>
        <p:spPr>
          <a:xfrm>
            <a:off x="11257613" y="6224589"/>
            <a:ext cx="702039" cy="457200"/>
          </a:xfrm>
        </p:spPr>
        <p:txBody>
          <a:bodyPr/>
          <a:lstStyle>
            <a:lvl1pPr>
              <a:defRPr/>
            </a:lvl1pPr>
          </a:lstStyle>
          <a:p>
            <a:pPr defTabSz="788864">
              <a:defRPr/>
            </a:pPr>
            <a:fld id="{177912A1-10A3-4DD7-91FE-FF653FB91DDB}" type="slidenum">
              <a:rPr lang="en-US" smtClean="0">
                <a:ea typeface="+mn-ea"/>
                <a:cs typeface="Arial" panose="020B0604020202020204" pitchFamily="34" charset="0"/>
              </a:rPr>
              <a:pPr defTabSz="788864">
                <a:defRPr/>
              </a:pPr>
              <a:t>‹#›</a:t>
            </a:fld>
            <a:endParaRPr lang="en-US" dirty="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134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/>
          <p:cNvSpPr txBox="1">
            <a:spLocks noGrp="1"/>
          </p:cNvSpPr>
          <p:nvPr>
            <p:ph type="sldNum" sz="quarter" idx="10"/>
          </p:nvPr>
        </p:nvSpPr>
        <p:spPr>
          <a:xfrm>
            <a:off x="11257613" y="6224589"/>
            <a:ext cx="702039" cy="457200"/>
          </a:xfrm>
        </p:spPr>
        <p:txBody>
          <a:bodyPr/>
          <a:lstStyle>
            <a:lvl1pPr>
              <a:defRPr/>
            </a:lvl1pPr>
          </a:lstStyle>
          <a:p>
            <a:pPr defTabSz="788864">
              <a:defRPr/>
            </a:pPr>
            <a:fld id="{177912A1-10A3-4DD7-91FE-FF653FB91DDB}" type="slidenum">
              <a:rPr lang="en-US" smtClean="0">
                <a:ea typeface="+mn-ea"/>
                <a:cs typeface="Arial" panose="020B0604020202020204" pitchFamily="34" charset="0"/>
              </a:rPr>
              <a:pPr defTabSz="788864">
                <a:defRPr/>
              </a:pPr>
              <a:t>‹#›</a:t>
            </a:fld>
            <a:endParaRPr lang="en-US" dirty="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666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94784" y="312738"/>
            <a:ext cx="6644216" cy="1395412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en-US" noProof="0"/>
              <a:t>Select to edit master title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99017" y="1754188"/>
            <a:ext cx="6601883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Select to edit master subtitle</a:t>
            </a:r>
          </a:p>
        </p:txBody>
      </p:sp>
    </p:spTree>
    <p:extLst>
      <p:ext uri="{BB962C8B-B14F-4D97-AF65-F5344CB8AC3E}">
        <p14:creationId xmlns:p14="http://schemas.microsoft.com/office/powerpoint/2010/main" val="3229581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2944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815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0" y="1508126"/>
            <a:ext cx="5264151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7751" y="1508126"/>
            <a:ext cx="5266267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871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89B9F-DC06-45B6-A0D7-08A713FDD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08439-22C5-4B0D-93D7-5234F5009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404E9-CA47-4CE8-B505-D4347C33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73220-F3BE-4CC2-8870-3422C8E5C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0D824-319E-480B-B26C-214792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641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297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91875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99389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97614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67468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15445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4518" y="344488"/>
            <a:ext cx="2823633" cy="5554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1" y="344488"/>
            <a:ext cx="8269817" cy="5554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5648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274639"/>
            <a:ext cx="115824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spcBef>
                <a:spcPct val="50000"/>
              </a:spcBef>
              <a:buFontTx/>
              <a:buChar char="•"/>
              <a:defRPr>
                <a:solidFill>
                  <a:srgbClr val="000000"/>
                </a:solidFill>
                <a:latin typeface="Arial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June 24, 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spcBef>
                <a:spcPct val="50000"/>
              </a:spcBef>
              <a:buFontTx/>
              <a:buChar char="•"/>
              <a:defRPr>
                <a:solidFill>
                  <a:srgbClr val="000000"/>
                </a:solidFill>
                <a:latin typeface="Arial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AC 00-56 Workshop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buFontTx/>
              <a:buChar char="•"/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0E5B96C-4125-4468-AACF-DBC18FFF0B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36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407EF-E094-4DBC-B590-99AE7A065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302" y="1709738"/>
            <a:ext cx="1004114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21B46-FCDC-4DE1-915F-8B5073F08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8302" y="4589463"/>
            <a:ext cx="1004114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C3039-415D-4075-B92C-3E52A94D0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C42A-D4C6-4333-8AE3-104FCA269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3E2E6-FFD3-4CF4-85E8-67F66CC5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5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C3D3C-A6A4-478A-9B57-1A51EF23B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7CC91-B922-4750-81CA-85FB234D5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298" y="1825625"/>
            <a:ext cx="49645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AE730F-53D9-4D12-A043-2D8476F8A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9645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3F8E4-5F23-430E-92DA-B770843E4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932E6-494D-4EAE-9E76-997F37067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326C0-602F-4B96-A90E-93016276F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8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6C491-15CF-4AF9-BFE1-4CD8D1519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952" y="365125"/>
            <a:ext cx="916335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35D73-DE8F-485B-8BAA-F990B96CD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8952" y="1681163"/>
            <a:ext cx="493862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3D9175-AE1C-4753-8994-B91314EE1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8952" y="2505075"/>
            <a:ext cx="493862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0018A9-210C-456B-838B-742456E055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93862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AF6F28-F070-4B05-A774-743B473B21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938623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BCDAF5-8799-44EA-8590-3BB9B311E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A3E86E-2ED3-4EAC-935C-5EFEBE74A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8C7F61-4C03-4296-9FF2-1DA4B529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95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93E3-827B-4CDA-8CB9-3D197A42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523FA6-D0C3-4D89-9D5A-24971303D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D52DB-DC93-437B-A836-69D9E66C3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C8D6ED-DE66-4B74-BF54-358581351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0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2F9D28-AD83-435B-B580-6CA58D121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15F0D5-77FB-4EB6-ABFB-CB1BA866C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70BF23-64FC-4A60-9B0B-6D6DD8FE1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4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30EC2-C2EE-4B80-8686-4AC55CEA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049" y="457200"/>
            <a:ext cx="371097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F2FF6-EEB8-4F62-97FD-E23318774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958196"/>
            <a:ext cx="5947763" cy="390285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FEC13-222C-4D2C-9B0F-6016B3E81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1049" y="2057400"/>
            <a:ext cx="371097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5C154-E3CB-412E-9BCA-25714483E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A17AD-BA51-4C6D-98B3-178432E7A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86B92-12DC-478C-993A-B635A30BC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57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AED90-8C44-4536-A17D-F37664B5D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298" y="457200"/>
            <a:ext cx="371672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D9C152-A101-4A22-9939-16666802D5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95351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61B36-522D-4659-8FF3-7D59D17B8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55298" y="2057400"/>
            <a:ext cx="371672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FE282-0B91-4B39-BDD4-88B12894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39DB1-3E0E-469D-BFB7-9BCBA5232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8926B-271B-4313-A5B5-BEA182D37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3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6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C65C2976-3037-4C97-9F53-39D35C7C00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99"/>
          <a:stretch/>
        </p:blipFill>
        <p:spPr>
          <a:xfrm>
            <a:off x="10265434" y="0"/>
            <a:ext cx="192656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8785A-4535-42B3-9D82-83A4167C4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854" y="365125"/>
            <a:ext cx="72232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E6C83-0C2D-4018-9189-1D82B6E69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1049" y="1825625"/>
            <a:ext cx="1009290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1E820-0E73-4921-A618-2D70B8BAC9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AC27C-B0F9-455F-A841-6A89D2A7C7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5FFA5-2C75-47F7-9546-91BF47DC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1592" y="6356350"/>
            <a:ext cx="6728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0DD2322-01AD-4802-AECD-673054E570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9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44488"/>
            <a:ext cx="11296651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Select to edit master title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0401" y="1508126"/>
            <a:ext cx="10733617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Select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3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4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June 24, 2024</a:t>
            </a:r>
            <a:endParaRPr lang="en-US" dirty="0"/>
          </a:p>
        </p:txBody>
      </p:sp>
      <p:sp>
        <p:nvSpPr>
          <p:cNvPr id="563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4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AC 00-56 Workshop</a:t>
            </a:r>
            <a:endParaRPr lang="en-US" dirty="0"/>
          </a:p>
        </p:txBody>
      </p:sp>
      <p:sp>
        <p:nvSpPr>
          <p:cNvPr id="563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4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EDA860D-E33B-442A-B219-574E2B1E3EE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Rectangle 12"/>
          <p:cNvSpPr>
            <a:spLocks noChangeArrowheads="1"/>
          </p:cNvSpPr>
          <p:nvPr/>
        </p:nvSpPr>
        <p:spPr bwMode="auto">
          <a:xfrm>
            <a:off x="0" y="6035676"/>
            <a:ext cx="12192000" cy="815975"/>
          </a:xfrm>
          <a:prstGeom prst="rect">
            <a:avLst/>
          </a:prstGeom>
          <a:solidFill>
            <a:srgbClr val="102F61"/>
          </a:solidFill>
          <a:ln w="9525">
            <a:solidFill>
              <a:srgbClr val="1D2F6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sz="2400" dirty="0">
              <a:latin typeface="Arial" charset="0"/>
              <a:ea typeface="ＭＳ Ｐゴシック" charset="0"/>
            </a:endParaRPr>
          </a:p>
        </p:txBody>
      </p:sp>
      <p:grpSp>
        <p:nvGrpSpPr>
          <p:cNvPr id="1032" name="Group 25"/>
          <p:cNvGrpSpPr>
            <a:grpSpLocks/>
          </p:cNvGrpSpPr>
          <p:nvPr userDrawn="1"/>
        </p:nvGrpSpPr>
        <p:grpSpPr bwMode="auto">
          <a:xfrm>
            <a:off x="8958238" y="6099969"/>
            <a:ext cx="2188634" cy="687388"/>
            <a:chOff x="3637" y="3844"/>
            <a:chExt cx="1034" cy="433"/>
          </a:xfrm>
        </p:grpSpPr>
        <p:pic>
          <p:nvPicPr>
            <p:cNvPr id="1033" name="Picture 26" descr="NEW FAA LOGO"/>
            <p:cNvPicPr preferRelativeResize="0">
              <a:picLocks noChangeArrowheads="1"/>
            </p:cNvPicPr>
            <p:nvPr userDrawn="1"/>
          </p:nvPicPr>
          <p:blipFill>
            <a:blip r:embed="rId4">
              <a:clrChange>
                <a:clrFrom>
                  <a:srgbClr val="DF1F06"/>
                </a:clrFrom>
                <a:clrTo>
                  <a:srgbClr val="DF1F0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33" t="3734" r="14973" b="4564"/>
            <a:stretch>
              <a:fillRect/>
            </a:stretch>
          </p:blipFill>
          <p:spPr bwMode="auto">
            <a:xfrm>
              <a:off x="3637" y="3844"/>
              <a:ext cx="346" cy="433"/>
            </a:xfrm>
            <a:prstGeom prst="rect">
              <a:avLst/>
            </a:prstGeom>
            <a:solidFill>
              <a:srgbClr val="102F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7" name="Text Box 27"/>
            <p:cNvSpPr txBox="1">
              <a:spLocks noChangeArrowheads="1"/>
            </p:cNvSpPr>
            <p:nvPr userDrawn="1"/>
          </p:nvSpPr>
          <p:spPr bwMode="auto">
            <a:xfrm>
              <a:off x="4023" y="3947"/>
              <a:ext cx="648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defRPr/>
              </a:pPr>
              <a:r>
                <a:rPr lang="en-US" sz="1200" b="1" dirty="0">
                  <a:solidFill>
                    <a:schemeClr val="bg1"/>
                  </a:solidFill>
                  <a:ea typeface="+mn-ea"/>
                </a:rPr>
                <a:t>Federal Aviation</a:t>
              </a:r>
            </a:p>
            <a:p>
              <a:pPr eaLnBrk="1" hangingPunct="1">
                <a:lnSpc>
                  <a:spcPct val="85000"/>
                </a:lnSpc>
                <a:defRPr/>
              </a:pPr>
              <a:r>
                <a:rPr lang="en-US" sz="1200" b="1" dirty="0">
                  <a:solidFill>
                    <a:schemeClr val="bg1"/>
                  </a:solidFill>
                  <a:ea typeface="+mn-ea"/>
                </a:rPr>
                <a:t>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571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035676"/>
            <a:ext cx="12192000" cy="815975"/>
          </a:xfrm>
          <a:prstGeom prst="rect">
            <a:avLst/>
          </a:prstGeom>
          <a:solidFill>
            <a:srgbClr val="1D2F68"/>
          </a:solidFill>
          <a:ln w="9525">
            <a:solidFill>
              <a:srgbClr val="1D2F6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44488"/>
            <a:ext cx="11296651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Select to edit master title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0401" y="1508126"/>
            <a:ext cx="10733617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Select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9254067" y="630555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14220EFD-ED1B-4FDA-989A-81988F5FA689}" type="slidenum">
              <a:rPr lang="en-US" altLang="en-US" sz="1200" b="1" smtClean="0">
                <a:solidFill>
                  <a:srgbClr val="FFFFFF"/>
                </a:solidFill>
              </a:rPr>
              <a:pPr algn="r" eaLnBrk="1" hangingPunct="1">
                <a:defRPr/>
              </a:pPr>
              <a:t>‹#›</a:t>
            </a:fld>
            <a:endParaRPr lang="en-US" altLang="en-US" sz="1200" b="1" dirty="0">
              <a:solidFill>
                <a:srgbClr val="FFFFFF"/>
              </a:solidFill>
            </a:endParaRPr>
          </a:p>
        </p:txBody>
      </p:sp>
      <p:grpSp>
        <p:nvGrpSpPr>
          <p:cNvPr id="4102" name="Group 7"/>
          <p:cNvGrpSpPr>
            <a:grpSpLocks/>
          </p:cNvGrpSpPr>
          <p:nvPr/>
        </p:nvGrpSpPr>
        <p:grpSpPr bwMode="auto">
          <a:xfrm>
            <a:off x="7611535" y="6124575"/>
            <a:ext cx="2275417" cy="661988"/>
            <a:chOff x="3596" y="3858"/>
            <a:chExt cx="1075" cy="417"/>
          </a:xfrm>
        </p:grpSpPr>
        <p:pic>
          <p:nvPicPr>
            <p:cNvPr id="4103" name="Picture 8" descr="NEW FAA LOGO"/>
            <p:cNvPicPr>
              <a:picLocks noChangeAspect="1" noChangeArrowheads="1"/>
            </p:cNvPicPr>
            <p:nvPr userDrawn="1"/>
          </p:nvPicPr>
          <p:blipFill>
            <a:blip r:embed="rId14" cstate="print">
              <a:clrChange>
                <a:clrFrom>
                  <a:srgbClr val="DF1F06"/>
                </a:clrFrom>
                <a:clrTo>
                  <a:srgbClr val="DF1F0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6" y="3858"/>
              <a:ext cx="416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Text Box 9"/>
            <p:cNvSpPr txBox="1">
              <a:spLocks noChangeArrowheads="1"/>
            </p:cNvSpPr>
            <p:nvPr userDrawn="1"/>
          </p:nvSpPr>
          <p:spPr bwMode="auto">
            <a:xfrm>
              <a:off x="4023" y="3947"/>
              <a:ext cx="648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defRPr/>
              </a:pPr>
              <a:r>
                <a:rPr lang="en-US" sz="1200" b="1" dirty="0">
                  <a:solidFill>
                    <a:srgbClr val="FFFFFF"/>
                  </a:solidFill>
                  <a:cs typeface="Arial" charset="0"/>
                </a:rPr>
                <a:t>Federal Aviation</a:t>
              </a:r>
            </a:p>
            <a:p>
              <a:pPr eaLnBrk="1" hangingPunct="1">
                <a:lnSpc>
                  <a:spcPct val="85000"/>
                </a:lnSpc>
                <a:defRPr/>
              </a:pPr>
              <a:r>
                <a:rPr lang="en-US" sz="1200" b="1" dirty="0">
                  <a:solidFill>
                    <a:srgbClr val="FFFFFF"/>
                  </a:solidFill>
                  <a:cs typeface="Arial" charset="0"/>
                </a:rPr>
                <a:t>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731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2900B-EBFB-ABFD-3D24-C47B708B30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b="1" i="0" dirty="0">
                <a:effectLst/>
                <a:highlight>
                  <a:srgbClr val="FFFFFF"/>
                </a:highlight>
              </a:rPr>
              <a:t>Modernizing the Distributor Accreditation Program to Help Safeguard Opportunities and Challenges of Today's Distribution Network</a:t>
            </a:r>
            <a:endParaRPr lang="en-US" sz="4000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A8C9BE04-7F49-C5C7-77B7-972CEEE5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Improving AC 00-56B</a:t>
            </a:r>
          </a:p>
          <a:p>
            <a:r>
              <a:rPr lang="en-US" dirty="0"/>
              <a:t>Monday, June 24, 2024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Paradise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90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8569D-14A9-3484-02D9-77542F485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Voluntary Industry Distributor Accreditation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103A2-C0E7-CAE3-7D82-1CD594A78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 00-56 was originally drafted to support the aircraft owners and operators need for aircraft parts:</a:t>
            </a:r>
          </a:p>
          <a:p>
            <a:pPr lvl="1"/>
            <a:r>
              <a:rPr lang="en-US" dirty="0"/>
              <a:t>A readily available source of materials and parts</a:t>
            </a:r>
          </a:p>
          <a:p>
            <a:pPr lvl="1"/>
            <a:r>
              <a:rPr lang="en-US" dirty="0"/>
              <a:t>Supports the acceptability determination </a:t>
            </a:r>
          </a:p>
          <a:p>
            <a:pPr lvl="1"/>
            <a:r>
              <a:rPr lang="en-US" dirty="0"/>
              <a:t>Reduce owner/operator economic burden (including oversight)</a:t>
            </a:r>
          </a:p>
          <a:p>
            <a:pPr lvl="1"/>
            <a:r>
              <a:rPr lang="en-US" dirty="0"/>
              <a:t>Mitigate the need for expending limited FAA resources</a:t>
            </a:r>
          </a:p>
          <a:p>
            <a:pPr lvl="1"/>
            <a:endParaRPr lang="en-US" dirty="0"/>
          </a:p>
          <a:p>
            <a:r>
              <a:rPr lang="en-US" dirty="0"/>
              <a:t>This FAA program has been very successful in “raising the bar” on distribution quality assurance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E8832-0F2D-01A8-B95F-5CE4E611F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0E908-2B18-7F54-164C-0B0060A2A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12612-787A-8367-5F3D-1F7718948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8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5F6D5A3-33FD-02B9-33AE-753C33766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 00-56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EBAB954-371A-56C8-6054-54A6B6668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 00-56 was issued in 1996</a:t>
            </a:r>
          </a:p>
          <a:p>
            <a:r>
              <a:rPr lang="en-US" dirty="0"/>
              <a:t>AC 00-56A was issued in 2002</a:t>
            </a:r>
          </a:p>
          <a:p>
            <a:r>
              <a:rPr lang="en-US" dirty="0"/>
              <a:t>AC 00-56B was issued in 2015</a:t>
            </a:r>
          </a:p>
          <a:p>
            <a:endParaRPr lang="en-US" dirty="0"/>
          </a:p>
          <a:p>
            <a:r>
              <a:rPr lang="en-US" dirty="0"/>
              <a:t>Periodic updated help to keep the advisory circular relevant and responsive to the evolution of the industry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72756-8EFF-27C6-9B60-051108C2C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8FC57-B1F9-5D99-1F60-395BB267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BECC5-F13C-3869-4F61-6E3B211F3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89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B2C89-B785-3644-BCCF-B584E32AD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Sort of Changes Can be Made?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EAB82-CB37-8970-B447-7858231F6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ADD</a:t>
            </a:r>
          </a:p>
          <a:p>
            <a:pPr lvl="1"/>
            <a:r>
              <a:rPr lang="en-US" dirty="0"/>
              <a:t>New substantive standards can be added (e.g. a requirement for hazmat training was added to the “A” revision)</a:t>
            </a:r>
          </a:p>
          <a:p>
            <a:pPr lvl="1"/>
            <a:r>
              <a:rPr lang="en-US" dirty="0"/>
              <a:t>New procedures can be added (e.g. the B” revision permitted database letters to be sent by electronic means)</a:t>
            </a:r>
          </a:p>
          <a:p>
            <a:r>
              <a:rPr lang="en-US" dirty="0"/>
              <a:t>SUBTRACT</a:t>
            </a:r>
          </a:p>
          <a:p>
            <a:pPr lvl="1"/>
            <a:r>
              <a:rPr lang="en-US" dirty="0"/>
              <a:t>Outdated material or material that does not contribute to aviation safety can be eliminated (e.g. FAA has removed accreditation standards that are no longer active)</a:t>
            </a:r>
          </a:p>
          <a:p>
            <a:r>
              <a:rPr lang="en-US" dirty="0"/>
              <a:t>CLARIFY</a:t>
            </a:r>
          </a:p>
          <a:p>
            <a:pPr lvl="1"/>
            <a:r>
              <a:rPr lang="en-US" dirty="0"/>
              <a:t>Clarify an unclear requirement (e.g. FAA has clarified issues like audits must be accomplished on-site, and the details of the self-audit)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12C48-0AFB-5A0F-2067-976FDBFAC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D4B44-9E2E-FB3F-2CB5-E9A720537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08DE5-E760-0B8F-1D38-E7238F2D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57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7069F-C31D-5E76-723C-4F7590A6B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Main Focus Areas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29A6699-F4AA-B15A-8E0B-62872C03E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800" dirty="0"/>
              <a:t>Procedural Elements </a:t>
            </a:r>
            <a:r>
              <a:rPr lang="en-US" sz="3200" b="0" dirty="0"/>
              <a:t>(e.g. distributor application and AO audit process)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E5524-A2DA-DBDC-2EDB-61E58AA0534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Is the current process flow for AC 00-56B still appropriate to the industry?</a:t>
            </a:r>
          </a:p>
          <a:p>
            <a:r>
              <a:rPr lang="en-US" dirty="0"/>
              <a:t>Are there procedures that are outdated and should be removed?</a:t>
            </a:r>
          </a:p>
          <a:p>
            <a:r>
              <a:rPr lang="en-US" dirty="0"/>
              <a:t>Are the auditor standards appropriate?</a:t>
            </a:r>
          </a:p>
          <a:p>
            <a:r>
              <a:rPr lang="en-US" dirty="0"/>
              <a:t>Any other process changes should be considered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CD1355-0016-83FE-5CFB-DCD504E190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800" dirty="0"/>
              <a:t>Substantive Elements </a:t>
            </a:r>
            <a:r>
              <a:rPr lang="en-US" sz="3200" b="0" dirty="0"/>
              <a:t>(typically apply to the distributor’s system)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335EF01-DE45-7312-D721-257B32CE234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Are there substantive standards  that need to updated?  Removed?</a:t>
            </a:r>
          </a:p>
          <a:p>
            <a:r>
              <a:rPr lang="en-US" dirty="0"/>
              <a:t>Does modern distribution require additional quality elements?</a:t>
            </a:r>
          </a:p>
          <a:p>
            <a:r>
              <a:rPr lang="en-US" dirty="0"/>
              <a:t>Should auditors be looking at other features of the business?</a:t>
            </a:r>
          </a:p>
          <a:p>
            <a:r>
              <a:rPr lang="en-US" dirty="0"/>
              <a:t>Is the documentation matrix still correct?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3ADC5-3D3A-5502-A929-6542D2596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2360-CF12-48D8-A00B-0467FDA8A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A7AA0-0B9C-EC82-9021-253F0FC4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30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2EDE5-96D5-1A0C-32C0-CE1630A3F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CDAA4-441E-1D68-14BD-0F0B1F25E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Producers of parts</a:t>
            </a:r>
          </a:p>
          <a:p>
            <a:r>
              <a:rPr lang="en-US" dirty="0"/>
              <a:t>Distributors of parts</a:t>
            </a:r>
          </a:p>
          <a:p>
            <a:r>
              <a:rPr lang="en-US" dirty="0"/>
              <a:t>Consumers of parts, like operators, MROs and mechanics</a:t>
            </a:r>
          </a:p>
          <a:p>
            <a:r>
              <a:rPr lang="en-US" dirty="0"/>
              <a:t>Foreign authorities: CAAC, EASA, TCCA, UK CAA (ASA will invite them and notify them of our progress because of their relationship to AC 00-56)</a:t>
            </a:r>
          </a:p>
          <a:p>
            <a:endParaRPr lang="en-US" dirty="0"/>
          </a:p>
          <a:p>
            <a:r>
              <a:rPr lang="en-US" b="1" dirty="0"/>
              <a:t>Who else do you think should be invited or notified?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CD476-64B2-1AB0-9468-3D41BA60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42B0F-308D-E78A-70E5-51FD44CC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6123E-5354-E920-96C9-AA9F53E6D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06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8A4F9B4-3A1E-A388-5B83-EB95E5BEE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68317B9-13B6-4B4C-8926-1C052F3141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Tuesday Online Meetings </a:t>
            </a:r>
          </a:p>
          <a:p>
            <a:r>
              <a:rPr lang="en-US" dirty="0"/>
              <a:t>July 9 – Sections 1-3, 5</a:t>
            </a:r>
          </a:p>
          <a:p>
            <a:r>
              <a:rPr lang="en-US" dirty="0"/>
              <a:t>July 16 – Sections 7-8, 13-14</a:t>
            </a:r>
          </a:p>
          <a:p>
            <a:r>
              <a:rPr lang="en-US" dirty="0"/>
              <a:t>July 23 – Sections 9-12, </a:t>
            </a:r>
            <a:r>
              <a:rPr lang="en-US" dirty="0" err="1"/>
              <a:t>App’x</a:t>
            </a:r>
            <a:r>
              <a:rPr lang="en-US" dirty="0"/>
              <a:t> 2</a:t>
            </a:r>
          </a:p>
          <a:p>
            <a:r>
              <a:rPr lang="en-US" dirty="0"/>
              <a:t>July 30 – Section 6</a:t>
            </a:r>
          </a:p>
          <a:p>
            <a:r>
              <a:rPr lang="en-US" dirty="0"/>
              <a:t>August 6 – Section 6</a:t>
            </a:r>
          </a:p>
          <a:p>
            <a:r>
              <a:rPr lang="en-US" dirty="0"/>
              <a:t>August 13 – Appendix 1</a:t>
            </a:r>
          </a:p>
          <a:p>
            <a:r>
              <a:rPr lang="en-US" dirty="0"/>
              <a:t>August 20 – Section 4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6A2903-CCE0-D65C-5379-B2EDAEDEEF3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August 20 - October 11 scheduled as needed</a:t>
            </a:r>
          </a:p>
          <a:p>
            <a:r>
              <a:rPr lang="en-US" dirty="0"/>
              <a:t>October 11, 2024: All proposed changes go to ASA legal review</a:t>
            </a:r>
          </a:p>
          <a:p>
            <a:r>
              <a:rPr lang="en-US" dirty="0"/>
              <a:t>November 15, 2024: Legal review deadline</a:t>
            </a:r>
          </a:p>
          <a:p>
            <a:r>
              <a:rPr lang="en-US" dirty="0"/>
              <a:t>The project is expected to come to a final report before the end of the year, so the Association can coordinate with other authorities and make a final report to the FAA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1A318-58DF-1A2C-5B59-51E508A66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11B001-5694-D2AF-C842-1B2B98CC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3D4F4F-6B17-2A41-C2D1-15EC18CA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70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8A4F9B4-3A1E-A388-5B83-EB95E5BEE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the Subcommittee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68317B9-13B6-4B4C-8926-1C052F314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need committed individuals who are willing to devote attention to this important issue</a:t>
            </a:r>
          </a:p>
          <a:p>
            <a:r>
              <a:rPr lang="en-US" dirty="0"/>
              <a:t>You do not have to attend every call</a:t>
            </a:r>
          </a:p>
          <a:p>
            <a:r>
              <a:rPr lang="en-US" dirty="0"/>
              <a:t>Please bring your issues to the appropriate scheduled calls</a:t>
            </a:r>
          </a:p>
          <a:p>
            <a:endParaRPr lang="en-US" dirty="0"/>
          </a:p>
          <a:p>
            <a:r>
              <a:rPr lang="en-US" dirty="0"/>
              <a:t>The August 20 - October 11 time period is intended to be used to </a:t>
            </a:r>
          </a:p>
          <a:p>
            <a:pPr lvl="1"/>
            <a:r>
              <a:rPr lang="en-US" dirty="0"/>
              <a:t>Resolve disputes</a:t>
            </a:r>
          </a:p>
          <a:p>
            <a:pPr lvl="1"/>
            <a:r>
              <a:rPr lang="en-US" dirty="0"/>
              <a:t>Draft proposed language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1A318-58DF-1A2C-5B59-51E508A66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24, 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11B001-5694-D2AF-C842-1B2B98CC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00-56 Workshop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3D4F4F-6B17-2A41-C2D1-15EC18CA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2322-01AD-4802-AECD-673054E570D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67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viation Cover Slide w TITLE section-widescreen" id="{4D8732B1-AA9A-464F-B16F-46310BBC66FA}" vid="{C1FA3F1D-7772-48BF-AA54-D9CF44D45678}"/>
    </a:ext>
  </a:extLst>
</a:theme>
</file>

<file path=ppt/theme/theme3.xml><?xml version="1.0" encoding="utf-8"?>
<a:theme xmlns:a="http://schemas.openxmlformats.org/drawingml/2006/main" name="3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31264</TotalTime>
  <Words>627</Words>
  <Application>Microsoft Office PowerPoint</Application>
  <PresentationFormat>Widescreen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Open Sans</vt:lpstr>
      <vt:lpstr>Times New Roman</vt:lpstr>
      <vt:lpstr>Office Theme</vt:lpstr>
      <vt:lpstr>1_Custom Design</vt:lpstr>
      <vt:lpstr>3_Custom Design</vt:lpstr>
      <vt:lpstr>Modernizing the Distributor Accreditation Program to Help Safeguard Opportunities and Challenges of Today's Distribution Network</vt:lpstr>
      <vt:lpstr>Voluntary Industry Distributor Accreditation Program</vt:lpstr>
      <vt:lpstr>AC 00-56</vt:lpstr>
      <vt:lpstr>What Sort of Changes Can be Made?</vt:lpstr>
      <vt:lpstr>Two Main Focus Areas</vt:lpstr>
      <vt:lpstr>Stakeholders</vt:lpstr>
      <vt:lpstr>Timeline</vt:lpstr>
      <vt:lpstr>Join the Subcommittee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Completing and Interpreting the ASA Statement</dc:title>
  <dc:creator>Jason Dickstein</dc:creator>
  <cp:lastModifiedBy>Jason Dickstein</cp:lastModifiedBy>
  <cp:revision>83</cp:revision>
  <cp:lastPrinted>2022-03-17T13:57:44Z</cp:lastPrinted>
  <dcterms:created xsi:type="dcterms:W3CDTF">2021-09-22T14:57:34Z</dcterms:created>
  <dcterms:modified xsi:type="dcterms:W3CDTF">2024-06-22T23:20:40Z</dcterms:modified>
</cp:coreProperties>
</file>